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29" r:id="rId5"/>
    <p:sldId id="330" r:id="rId6"/>
    <p:sldId id="324" r:id="rId7"/>
    <p:sldId id="316" r:id="rId8"/>
    <p:sldId id="326" r:id="rId9"/>
    <p:sldId id="318" r:id="rId10"/>
    <p:sldId id="319" r:id="rId11"/>
  </p:sldIdLst>
  <p:sldSz cx="9144000" cy="5143500" type="screen16x9"/>
  <p:notesSz cx="6724650" cy="9774238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704" userDrawn="1">
          <p15:clr>
            <a:srgbClr val="A4A3A4"/>
          </p15:clr>
        </p15:guide>
        <p15:guide id="2" orient="horz" pos="940" userDrawn="1">
          <p15:clr>
            <a:srgbClr val="A4A3A4"/>
          </p15:clr>
        </p15:guide>
        <p15:guide id="3" orient="horz" pos="1705" userDrawn="1">
          <p15:clr>
            <a:srgbClr val="A4A3A4"/>
          </p15:clr>
        </p15:guide>
        <p15:guide id="4" orient="horz" pos="2438" userDrawn="1">
          <p15:clr>
            <a:srgbClr val="A4A3A4"/>
          </p15:clr>
        </p15:guide>
        <p15:guide id="5" orient="horz" pos="174" userDrawn="1">
          <p15:clr>
            <a:srgbClr val="A4A3A4"/>
          </p15:clr>
        </p15:guide>
        <p15:guide id="6" orient="horz" pos="347" userDrawn="1">
          <p15:clr>
            <a:srgbClr val="A4A3A4"/>
          </p15:clr>
        </p15:guide>
        <p15:guide id="7" orient="horz" pos="3134" userDrawn="1">
          <p15:clr>
            <a:srgbClr val="A4A3A4"/>
          </p15:clr>
        </p15:guide>
        <p15:guide id="8" pos="952" userDrawn="1">
          <p15:clr>
            <a:srgbClr val="A4A3A4"/>
          </p15:clr>
        </p15:guide>
        <p15:guide id="9" pos="5511" userDrawn="1">
          <p15:clr>
            <a:srgbClr val="A4A3A4"/>
          </p15:clr>
        </p15:guide>
        <p15:guide id="10" pos="2880" userDrawn="1">
          <p15:clr>
            <a:srgbClr val="A4A3A4"/>
          </p15:clr>
        </p15:guide>
        <p15:guide id="11" orient="horz" pos="16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  <a:srgbClr val="339ED8"/>
    <a:srgbClr val="008AD8"/>
    <a:srgbClr val="009AD8"/>
    <a:srgbClr val="FFFFFF"/>
    <a:srgbClr val="748D99"/>
    <a:srgbClr val="7F7F7F"/>
    <a:srgbClr val="1D6283"/>
    <a:srgbClr val="5EB1BA"/>
    <a:srgbClr val="052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1" autoAdjust="0"/>
    <p:restoredTop sz="85025" autoAdjust="0"/>
  </p:normalViewPr>
  <p:slideViewPr>
    <p:cSldViewPr snapToGrid="0">
      <p:cViewPr varScale="1">
        <p:scale>
          <a:sx n="83" d="100"/>
          <a:sy n="83" d="100"/>
        </p:scale>
        <p:origin x="828" y="-870"/>
      </p:cViewPr>
      <p:guideLst>
        <p:guide orient="horz" pos="2704"/>
        <p:guide orient="horz" pos="940"/>
        <p:guide orient="horz" pos="1705"/>
        <p:guide orient="horz" pos="2438"/>
        <p:guide orient="horz" pos="174"/>
        <p:guide orient="horz" pos="347"/>
        <p:guide orient="horz" pos="3134"/>
        <p:guide pos="952"/>
        <p:guide pos="5511"/>
        <p:guide pos="2880"/>
        <p:guide orient="horz" pos="162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2" d="100"/>
          <a:sy n="62" d="100"/>
        </p:scale>
        <p:origin x="414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14496" cy="489185"/>
          </a:xfrm>
          <a:prstGeom prst="rect">
            <a:avLst/>
          </a:prstGeom>
        </p:spPr>
        <p:txBody>
          <a:bodyPr vert="horz" wrap="square" lIns="91451" tIns="45725" rIns="91451" bIns="4572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08552" y="2"/>
            <a:ext cx="2914496" cy="489185"/>
          </a:xfrm>
          <a:prstGeom prst="rect">
            <a:avLst/>
          </a:prstGeom>
        </p:spPr>
        <p:txBody>
          <a:bodyPr vert="horz" wrap="square" lIns="91451" tIns="45725" rIns="91451" bIns="45725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66346B2-C8F4-734B-889E-765BC72962E3}" type="datetime1">
              <a:rPr lang="es-ES_tradnl"/>
              <a:pPr>
                <a:defRPr/>
              </a:pPr>
              <a:t>09/05/2019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1" y="9283476"/>
            <a:ext cx="2914496" cy="489185"/>
          </a:xfrm>
          <a:prstGeom prst="rect">
            <a:avLst/>
          </a:prstGeom>
        </p:spPr>
        <p:txBody>
          <a:bodyPr vert="horz" wrap="square" lIns="91451" tIns="45725" rIns="91451" bIns="4572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08552" y="9283476"/>
            <a:ext cx="2914496" cy="489185"/>
          </a:xfrm>
          <a:prstGeom prst="rect">
            <a:avLst/>
          </a:prstGeom>
        </p:spPr>
        <p:txBody>
          <a:bodyPr vert="horz" wrap="square" lIns="91451" tIns="45725" rIns="91451" bIns="45725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AF8136D-6315-2B4E-944E-B9B39F71A3D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990133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14496" cy="489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1" tIns="45725" rIns="91451" bIns="4572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0156" y="2"/>
            <a:ext cx="2914496" cy="489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1" tIns="45725" rIns="91451" bIns="4572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35013"/>
            <a:ext cx="6515100" cy="3663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262" y="4642528"/>
            <a:ext cx="4930128" cy="4397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1" tIns="45725" rIns="91451" bIns="4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285053"/>
            <a:ext cx="2914496" cy="489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1" tIns="45725" rIns="91451" bIns="4572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156" y="9285053"/>
            <a:ext cx="2914496" cy="489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1" tIns="45725" rIns="91451" bIns="4572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A5E0E36D-F7F8-2044-906D-86F26E4577B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623089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E0E36D-F7F8-2044-906D-86F26E4577BF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90045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E0E36D-F7F8-2044-906D-86F26E4577BF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872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L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2" r="2"/>
          <a:stretch/>
        </p:blipFill>
        <p:spPr>
          <a:xfrm>
            <a:off x="3356386" y="0"/>
            <a:ext cx="5787614" cy="5143501"/>
          </a:xfrm>
          <a:prstGeom prst="rect">
            <a:avLst/>
          </a:prstGeom>
        </p:spPr>
      </p:pic>
      <p:sp>
        <p:nvSpPr>
          <p:cNvPr id="4" name="Rectángulo 3"/>
          <p:cNvSpPr/>
          <p:nvPr userDrawn="1"/>
        </p:nvSpPr>
        <p:spPr>
          <a:xfrm>
            <a:off x="5941740" y="0"/>
            <a:ext cx="3202260" cy="5143500"/>
          </a:xfrm>
          <a:prstGeom prst="rect">
            <a:avLst/>
          </a:prstGeom>
          <a:solidFill>
            <a:srgbClr val="00B0F0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" name="Rectángulo 4"/>
          <p:cNvSpPr/>
          <p:nvPr userDrawn="1"/>
        </p:nvSpPr>
        <p:spPr>
          <a:xfrm>
            <a:off x="-3" y="0"/>
            <a:ext cx="5943603" cy="5143500"/>
          </a:xfrm>
          <a:prstGeom prst="rect">
            <a:avLst/>
          </a:prstGeom>
          <a:gradFill>
            <a:gsLst>
              <a:gs pos="0">
                <a:srgbClr val="002060"/>
              </a:gs>
              <a:gs pos="99000">
                <a:srgbClr val="00B0F0"/>
              </a:gs>
            </a:gsLst>
            <a:lin ang="27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340285" y="1402915"/>
            <a:ext cx="3557392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Conector recto 7"/>
          <p:cNvCxnSpPr/>
          <p:nvPr userDrawn="1"/>
        </p:nvCxnSpPr>
        <p:spPr>
          <a:xfrm>
            <a:off x="1340285" y="3544866"/>
            <a:ext cx="3557392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riángulo 9"/>
          <p:cNvSpPr/>
          <p:nvPr userDrawn="1"/>
        </p:nvSpPr>
        <p:spPr>
          <a:xfrm rot="16200000" flipH="1">
            <a:off x="5467386" y="2223443"/>
            <a:ext cx="659384" cy="293044"/>
          </a:xfrm>
          <a:prstGeom prst="triangle">
            <a:avLst>
              <a:gd name="adj" fmla="val 49134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500" b="0" i="0" u="none" strike="noStrike" cap="none" spc="0" normalizeH="0" baseline="0">
              <a:ln>
                <a:noFill/>
              </a:ln>
              <a:solidFill>
                <a:srgbClr val="009AD8"/>
              </a:solidFill>
              <a:effectLst/>
              <a:uFillTx/>
              <a:latin typeface="Frutiger 55 Roman"/>
              <a:ea typeface="Frutiger 55 Roman"/>
              <a:cs typeface="Frutiger 55 Roman"/>
              <a:sym typeface="Frutiger 55 Roman"/>
            </a:endParaRPr>
          </a:p>
        </p:txBody>
      </p:sp>
      <p:sp>
        <p:nvSpPr>
          <p:cNvPr id="14" name="Marcador de texto 12"/>
          <p:cNvSpPr>
            <a:spLocks noGrp="1"/>
          </p:cNvSpPr>
          <p:nvPr>
            <p:ph type="body" sz="quarter" idx="10" hasCustomPrompt="1"/>
          </p:nvPr>
        </p:nvSpPr>
        <p:spPr>
          <a:xfrm>
            <a:off x="1351002" y="1083478"/>
            <a:ext cx="3474998" cy="2730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dirty="0" smtClean="0"/>
              <a:t>Agregar subtítulo</a:t>
            </a:r>
            <a:endParaRPr lang="es-ES_tradnl" dirty="0"/>
          </a:p>
        </p:txBody>
      </p:sp>
      <p:sp>
        <p:nvSpPr>
          <p:cNvPr id="16" name="Marcador de texto 12"/>
          <p:cNvSpPr>
            <a:spLocks noGrp="1"/>
          </p:cNvSpPr>
          <p:nvPr>
            <p:ph type="body" sz="quarter" idx="11" hasCustomPrompt="1"/>
          </p:nvPr>
        </p:nvSpPr>
        <p:spPr>
          <a:xfrm>
            <a:off x="1335154" y="1600606"/>
            <a:ext cx="3474998" cy="16607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3800"/>
              </a:lnSpc>
              <a:spcBef>
                <a:spcPts val="0"/>
              </a:spcBef>
              <a:buNone/>
              <a:defRPr sz="40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dirty="0" smtClean="0"/>
              <a:t>Agregar subtítulo</a:t>
            </a:r>
            <a:endParaRPr lang="es-ES_tradnl" dirty="0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29" y="4479976"/>
            <a:ext cx="1947066" cy="40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2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718" y="1944"/>
            <a:ext cx="3314700" cy="5139612"/>
          </a:xfrm>
          <a:prstGeom prst="rect">
            <a:avLst/>
          </a:prstGeom>
        </p:spPr>
      </p:pic>
      <p:sp>
        <p:nvSpPr>
          <p:cNvPr id="5" name="Rectángulo 4"/>
          <p:cNvSpPr/>
          <p:nvPr userDrawn="1"/>
        </p:nvSpPr>
        <p:spPr>
          <a:xfrm>
            <a:off x="-3" y="0"/>
            <a:ext cx="5943603" cy="5143500"/>
          </a:xfrm>
          <a:prstGeom prst="rect">
            <a:avLst/>
          </a:prstGeom>
          <a:gradFill>
            <a:gsLst>
              <a:gs pos="0">
                <a:srgbClr val="002060"/>
              </a:gs>
              <a:gs pos="99000">
                <a:srgbClr val="00B0F0"/>
              </a:gs>
            </a:gsLst>
            <a:lin ang="27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340285" y="1402915"/>
            <a:ext cx="3557392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Conector recto 7"/>
          <p:cNvCxnSpPr/>
          <p:nvPr userDrawn="1"/>
        </p:nvCxnSpPr>
        <p:spPr>
          <a:xfrm>
            <a:off x="1340285" y="3544866"/>
            <a:ext cx="3557392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riángulo 9"/>
          <p:cNvSpPr/>
          <p:nvPr userDrawn="1"/>
        </p:nvSpPr>
        <p:spPr>
          <a:xfrm rot="16200000" flipH="1">
            <a:off x="5467386" y="2223443"/>
            <a:ext cx="659384" cy="293044"/>
          </a:xfrm>
          <a:prstGeom prst="triangle">
            <a:avLst>
              <a:gd name="adj" fmla="val 49134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500" b="0" i="0" u="none" strike="noStrike" cap="none" spc="0" normalizeH="0" baseline="0">
              <a:ln>
                <a:noFill/>
              </a:ln>
              <a:solidFill>
                <a:srgbClr val="009AD8"/>
              </a:solidFill>
              <a:effectLst/>
              <a:uFillTx/>
              <a:latin typeface="Frutiger 55 Roman"/>
              <a:ea typeface="Frutiger 55 Roman"/>
              <a:cs typeface="Frutiger 55 Roman"/>
              <a:sym typeface="Frutiger 55 Roman"/>
            </a:endParaRPr>
          </a:p>
        </p:txBody>
      </p:sp>
      <p:sp>
        <p:nvSpPr>
          <p:cNvPr id="14" name="Marcador de texto 12"/>
          <p:cNvSpPr>
            <a:spLocks noGrp="1"/>
          </p:cNvSpPr>
          <p:nvPr>
            <p:ph type="body" sz="quarter" idx="10" hasCustomPrompt="1"/>
          </p:nvPr>
        </p:nvSpPr>
        <p:spPr>
          <a:xfrm>
            <a:off x="1351002" y="1083478"/>
            <a:ext cx="3474998" cy="2730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dirty="0" smtClean="0"/>
              <a:t>Agregar subtítulo</a:t>
            </a:r>
            <a:endParaRPr lang="es-ES_tradnl" dirty="0"/>
          </a:p>
        </p:txBody>
      </p:sp>
      <p:sp>
        <p:nvSpPr>
          <p:cNvPr id="16" name="Marcador de texto 12"/>
          <p:cNvSpPr>
            <a:spLocks noGrp="1"/>
          </p:cNvSpPr>
          <p:nvPr>
            <p:ph type="body" sz="quarter" idx="11" hasCustomPrompt="1"/>
          </p:nvPr>
        </p:nvSpPr>
        <p:spPr>
          <a:xfrm>
            <a:off x="1335154" y="1600606"/>
            <a:ext cx="3474998" cy="16607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3800"/>
              </a:lnSpc>
              <a:spcBef>
                <a:spcPts val="0"/>
              </a:spcBef>
              <a:buNone/>
              <a:defRPr sz="40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dirty="0" smtClean="0"/>
              <a:t>Agregar subtítulo</a:t>
            </a:r>
            <a:endParaRPr lang="es-ES_tradnl" dirty="0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29" y="4479976"/>
            <a:ext cx="1947066" cy="40360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9"/>
          <p:cNvSpPr>
            <a:spLocks noGrp="1"/>
          </p:cNvSpPr>
          <p:nvPr>
            <p:ph type="body" sz="quarter" idx="14"/>
          </p:nvPr>
        </p:nvSpPr>
        <p:spPr>
          <a:xfrm>
            <a:off x="2838321" y="1798960"/>
            <a:ext cx="3005888" cy="20812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000" indent="-108000">
              <a:spcBef>
                <a:spcPts val="0"/>
              </a:spcBef>
              <a:buFont typeface="ArialMT" charset="0"/>
              <a:buChar char="/"/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spcBef>
                <a:spcPts val="1000"/>
              </a:spcBef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spcBef>
                <a:spcPts val="1000"/>
              </a:spcBef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spcBef>
                <a:spcPts val="1000"/>
              </a:spcBef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  <p:sp>
        <p:nvSpPr>
          <p:cNvPr id="12" name="Marcador de texto 9"/>
          <p:cNvSpPr>
            <a:spLocks noGrp="1"/>
          </p:cNvSpPr>
          <p:nvPr>
            <p:ph type="body" sz="quarter" idx="15" hasCustomPrompt="1"/>
          </p:nvPr>
        </p:nvSpPr>
        <p:spPr>
          <a:xfrm>
            <a:off x="7071071" y="1798960"/>
            <a:ext cx="489773" cy="20812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1000"/>
              </a:spcBef>
              <a:buNone/>
              <a:defRPr sz="1600">
                <a:solidFill>
                  <a:srgbClr val="00B0F0"/>
                </a:solidFill>
              </a:defRPr>
            </a:lvl1pPr>
            <a:lvl2pPr marL="108000" indent="-108000" algn="r">
              <a:spcBef>
                <a:spcPts val="0"/>
              </a:spcBef>
              <a:buFont typeface="ArialMT" charset="0"/>
              <a:buChar char="/"/>
              <a:defRPr sz="1300">
                <a:solidFill>
                  <a:srgbClr val="00B0F0"/>
                </a:solidFill>
              </a:defRPr>
            </a:lvl2pPr>
            <a:lvl3pPr>
              <a:spcBef>
                <a:spcPts val="1000"/>
              </a:spcBef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spcBef>
                <a:spcPts val="1000"/>
              </a:spcBef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spcBef>
                <a:spcPts val="1000"/>
              </a:spcBef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_tradnl" smtClean="0"/>
              <a:t>#</a:t>
            </a:r>
            <a:endParaRPr lang="es-ES_tradnl" dirty="0"/>
          </a:p>
        </p:txBody>
      </p:sp>
      <p:cxnSp>
        <p:nvCxnSpPr>
          <p:cNvPr id="13" name="Conector recto 12"/>
          <p:cNvCxnSpPr/>
          <p:nvPr userDrawn="1"/>
        </p:nvCxnSpPr>
        <p:spPr>
          <a:xfrm>
            <a:off x="2598820" y="1378984"/>
            <a:ext cx="0" cy="2501253"/>
          </a:xfrm>
          <a:prstGeom prst="line">
            <a:avLst/>
          </a:prstGeom>
          <a:ln w="127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 userDrawn="1"/>
        </p:nvSpPr>
        <p:spPr>
          <a:xfrm>
            <a:off x="440695" y="0"/>
            <a:ext cx="2158125" cy="1195259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7" hasCustomPrompt="1"/>
          </p:nvPr>
        </p:nvSpPr>
        <p:spPr>
          <a:xfrm>
            <a:off x="440695" y="613160"/>
            <a:ext cx="2158125" cy="582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dirty="0" smtClean="0"/>
              <a:t>ÍNDICE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597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247996" y="1475611"/>
            <a:ext cx="4349750" cy="18634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3800"/>
              </a:lnSpc>
              <a:defRPr sz="4000" b="1" cap="all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_tradnl" dirty="0" smtClean="0"/>
              <a:t>Título de portadilla</a:t>
            </a:r>
            <a:endParaRPr lang="es-ES_tradnl" dirty="0"/>
          </a:p>
        </p:txBody>
      </p:sp>
      <p:sp>
        <p:nvSpPr>
          <p:cNvPr id="3" name="Rectángulo 2"/>
          <p:cNvSpPr/>
          <p:nvPr userDrawn="1"/>
        </p:nvSpPr>
        <p:spPr>
          <a:xfrm>
            <a:off x="0" y="1495988"/>
            <a:ext cx="3916604" cy="1747955"/>
          </a:xfrm>
          <a:prstGeom prst="rect">
            <a:avLst/>
          </a:prstGeom>
          <a:gradFill>
            <a:gsLst>
              <a:gs pos="0">
                <a:srgbClr val="002060"/>
              </a:gs>
              <a:gs pos="99000">
                <a:srgbClr val="00B0F0"/>
              </a:gs>
            </a:gsLst>
            <a:lin ang="27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Rectángulo 5"/>
          <p:cNvSpPr/>
          <p:nvPr userDrawn="1"/>
        </p:nvSpPr>
        <p:spPr>
          <a:xfrm>
            <a:off x="8882742" y="1495988"/>
            <a:ext cx="261257" cy="1747955"/>
          </a:xfrm>
          <a:prstGeom prst="rect">
            <a:avLst/>
          </a:prstGeom>
          <a:gradFill>
            <a:gsLst>
              <a:gs pos="0">
                <a:srgbClr val="002060"/>
              </a:gs>
              <a:gs pos="99000">
                <a:srgbClr val="00B0F0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Marcador de texto 9"/>
          <p:cNvSpPr>
            <a:spLocks noGrp="1"/>
          </p:cNvSpPr>
          <p:nvPr>
            <p:ph type="body" sz="quarter" idx="10" hasCustomPrompt="1"/>
          </p:nvPr>
        </p:nvSpPr>
        <p:spPr>
          <a:xfrm>
            <a:off x="2173354" y="1495988"/>
            <a:ext cx="1431925" cy="1295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dirty="0" smtClean="0"/>
              <a:t>#</a:t>
            </a:r>
            <a:endParaRPr lang="es-ES_tradnl" dirty="0"/>
          </a:p>
        </p:txBody>
      </p:sp>
      <p:sp>
        <p:nvSpPr>
          <p:cNvPr id="12" name="Triángulo 11"/>
          <p:cNvSpPr/>
          <p:nvPr userDrawn="1"/>
        </p:nvSpPr>
        <p:spPr>
          <a:xfrm rot="5400000" flipH="1">
            <a:off x="3649297" y="2223443"/>
            <a:ext cx="659384" cy="293044"/>
          </a:xfrm>
          <a:prstGeom prst="triangle">
            <a:avLst>
              <a:gd name="adj" fmla="val 49134"/>
            </a:avLst>
          </a:prstGeom>
          <a:gradFill>
            <a:gsLst>
              <a:gs pos="0">
                <a:srgbClr val="002060"/>
              </a:gs>
              <a:gs pos="99000">
                <a:srgbClr val="00B0F0"/>
              </a:gs>
            </a:gsLst>
            <a:lin ang="2700000" scaled="1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500" b="0" i="0" u="none" strike="noStrike" cap="none" spc="0" normalizeH="0" baseline="0">
              <a:ln>
                <a:noFill/>
              </a:ln>
              <a:solidFill>
                <a:srgbClr val="009AD8"/>
              </a:solidFill>
              <a:effectLst/>
              <a:uFillTx/>
              <a:latin typeface="Frutiger 55 Roman"/>
              <a:ea typeface="Frutiger 55 Roman"/>
              <a:cs typeface="Frutiger 55 Roman"/>
              <a:sym typeface="Frutiger 55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9657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BL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415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/>
          <p:cNvSpPr/>
          <p:nvPr userDrawn="1"/>
        </p:nvSpPr>
        <p:spPr>
          <a:xfrm>
            <a:off x="440695" y="0"/>
            <a:ext cx="2158125" cy="1469571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26" name="Marcador de imagen 35"/>
          <p:cNvSpPr>
            <a:spLocks noGrp="1"/>
          </p:cNvSpPr>
          <p:nvPr>
            <p:ph type="pic" sz="quarter" idx="10"/>
          </p:nvPr>
        </p:nvSpPr>
        <p:spPr>
          <a:xfrm>
            <a:off x="440694" y="1504612"/>
            <a:ext cx="2158125" cy="3142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s-ES" smtClean="0"/>
              <a:t>Haga clic en el icono para agregar una imagen</a:t>
            </a:r>
            <a:endParaRPr lang="es-ES_tradnl"/>
          </a:p>
        </p:txBody>
      </p:sp>
      <p:sp>
        <p:nvSpPr>
          <p:cNvPr id="34" name="Marcador de texto 4"/>
          <p:cNvSpPr>
            <a:spLocks noGrp="1"/>
          </p:cNvSpPr>
          <p:nvPr>
            <p:ph type="body" sz="quarter" idx="21" hasCustomPrompt="1"/>
          </p:nvPr>
        </p:nvSpPr>
        <p:spPr>
          <a:xfrm>
            <a:off x="5043640" y="902614"/>
            <a:ext cx="1658664" cy="25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/>
          </a:p>
        </p:txBody>
      </p:sp>
      <p:sp>
        <p:nvSpPr>
          <p:cNvPr id="37" name="Marcador de texto 4"/>
          <p:cNvSpPr>
            <a:spLocks noGrp="1"/>
          </p:cNvSpPr>
          <p:nvPr>
            <p:ph type="body" sz="quarter" idx="23" hasCustomPrompt="1"/>
          </p:nvPr>
        </p:nvSpPr>
        <p:spPr>
          <a:xfrm>
            <a:off x="6964705" y="902614"/>
            <a:ext cx="1658664" cy="25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/>
          </a:p>
        </p:txBody>
      </p:sp>
      <p:sp>
        <p:nvSpPr>
          <p:cNvPr id="39" name="Marcador de texto 4"/>
          <p:cNvSpPr>
            <a:spLocks noGrp="1"/>
          </p:cNvSpPr>
          <p:nvPr>
            <p:ph type="body" sz="quarter" idx="24" hasCustomPrompt="1"/>
          </p:nvPr>
        </p:nvSpPr>
        <p:spPr>
          <a:xfrm>
            <a:off x="3041154" y="902614"/>
            <a:ext cx="1658664" cy="25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 smtClean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25" hasCustomPrompt="1"/>
          </p:nvPr>
        </p:nvSpPr>
        <p:spPr>
          <a:xfrm>
            <a:off x="5441085" y="2747010"/>
            <a:ext cx="2752725" cy="1181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1pPr>
            <a:lvl2pPr marL="34290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2pPr>
            <a:lvl3pPr marL="68580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3pPr>
            <a:lvl4pPr marL="102870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4pPr>
            <a:lvl5pPr marL="137160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5pPr>
          </a:lstStyle>
          <a:p>
            <a:pPr lvl="0"/>
            <a:r>
              <a:rPr lang="es-ES_tradnl" dirty="0" smtClean="0"/>
              <a:t>Destacado Haga clic para modificar el estilo de texto del patrón</a:t>
            </a:r>
          </a:p>
        </p:txBody>
      </p:sp>
      <p:sp>
        <p:nvSpPr>
          <p:cNvPr id="48" name="Marcador de texto 31"/>
          <p:cNvSpPr>
            <a:spLocks noGrp="1"/>
          </p:cNvSpPr>
          <p:nvPr>
            <p:ph type="body" sz="quarter" idx="11" hasCustomPrompt="1"/>
          </p:nvPr>
        </p:nvSpPr>
        <p:spPr>
          <a:xfrm>
            <a:off x="432001" y="317784"/>
            <a:ext cx="2067360" cy="2035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smtClean="0"/>
              <a:t>#</a:t>
            </a:r>
            <a:endParaRPr lang="es-ES_tradnl" dirty="0"/>
          </a:p>
        </p:txBody>
      </p:sp>
      <p:sp>
        <p:nvSpPr>
          <p:cNvPr id="49" name="Marcador de texto 31"/>
          <p:cNvSpPr>
            <a:spLocks noGrp="1"/>
          </p:cNvSpPr>
          <p:nvPr>
            <p:ph type="body" sz="quarter" idx="29" hasCustomPrompt="1"/>
          </p:nvPr>
        </p:nvSpPr>
        <p:spPr>
          <a:xfrm>
            <a:off x="432001" y="529767"/>
            <a:ext cx="2067360" cy="9832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700" b="0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cap="all" baseline="0" dirty="0" smtClean="0"/>
              <a:t>T</a:t>
            </a:r>
            <a:r>
              <a:rPr lang="es-ES" cap="all" baseline="0" dirty="0" err="1" smtClean="0"/>
              <a:t>ítulo</a:t>
            </a:r>
            <a:r>
              <a:rPr lang="es-ES" cap="all" baseline="0" dirty="0" smtClean="0"/>
              <a:t> entrada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30"/>
          </p:nvPr>
        </p:nvSpPr>
        <p:spPr>
          <a:xfrm>
            <a:off x="3041153" y="1157288"/>
            <a:ext cx="1658664" cy="31575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spcBef>
                <a:spcPts val="0"/>
              </a:spcBef>
              <a:spcAft>
                <a:spcPts val="10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2" name="Marcador de texto 8"/>
          <p:cNvSpPr>
            <a:spLocks noGrp="1"/>
          </p:cNvSpPr>
          <p:nvPr>
            <p:ph type="body" sz="quarter" idx="31"/>
          </p:nvPr>
        </p:nvSpPr>
        <p:spPr>
          <a:xfrm>
            <a:off x="5043639" y="1157288"/>
            <a:ext cx="1658664" cy="143714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spcBef>
                <a:spcPts val="0"/>
              </a:spcBef>
              <a:spcAft>
                <a:spcPts val="10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4" name="Marcador de texto 8"/>
          <p:cNvSpPr>
            <a:spLocks noGrp="1"/>
          </p:cNvSpPr>
          <p:nvPr>
            <p:ph type="body" sz="quarter" idx="32"/>
          </p:nvPr>
        </p:nvSpPr>
        <p:spPr>
          <a:xfrm>
            <a:off x="6964705" y="1157288"/>
            <a:ext cx="1658664" cy="143714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spcBef>
                <a:spcPts val="0"/>
              </a:spcBef>
              <a:spcAft>
                <a:spcPts val="10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885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/>
          <p:cNvSpPr/>
          <p:nvPr userDrawn="1"/>
        </p:nvSpPr>
        <p:spPr>
          <a:xfrm>
            <a:off x="440695" y="1"/>
            <a:ext cx="2158125" cy="1156614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26" name="Marcador de imagen 35"/>
          <p:cNvSpPr>
            <a:spLocks noGrp="1"/>
          </p:cNvSpPr>
          <p:nvPr>
            <p:ph type="pic" sz="quarter" idx="10"/>
          </p:nvPr>
        </p:nvSpPr>
        <p:spPr>
          <a:xfrm>
            <a:off x="5537398" y="718009"/>
            <a:ext cx="3345345" cy="3843442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s-ES" smtClean="0"/>
              <a:t>Haga clic en el icono para agregar una imagen</a:t>
            </a:r>
            <a:endParaRPr lang="es-ES_tradnl" dirty="0"/>
          </a:p>
        </p:txBody>
      </p:sp>
      <p:sp>
        <p:nvSpPr>
          <p:cNvPr id="39" name="Marcador de texto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0" y="1587219"/>
            <a:ext cx="3889629" cy="25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 smtClean="0"/>
          </a:p>
        </p:txBody>
      </p:sp>
      <p:sp>
        <p:nvSpPr>
          <p:cNvPr id="48" name="Marcador de texto 31"/>
          <p:cNvSpPr>
            <a:spLocks noGrp="1"/>
          </p:cNvSpPr>
          <p:nvPr>
            <p:ph type="body" sz="quarter" idx="11" hasCustomPrompt="1"/>
          </p:nvPr>
        </p:nvSpPr>
        <p:spPr>
          <a:xfrm>
            <a:off x="432001" y="317784"/>
            <a:ext cx="2067360" cy="2035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smtClean="0"/>
              <a:t>#</a:t>
            </a:r>
            <a:endParaRPr lang="es-ES_tradnl" dirty="0"/>
          </a:p>
        </p:txBody>
      </p:sp>
      <p:sp>
        <p:nvSpPr>
          <p:cNvPr id="49" name="Marcador de texto 31"/>
          <p:cNvSpPr>
            <a:spLocks noGrp="1"/>
          </p:cNvSpPr>
          <p:nvPr>
            <p:ph type="body" sz="quarter" idx="29" hasCustomPrompt="1"/>
          </p:nvPr>
        </p:nvSpPr>
        <p:spPr>
          <a:xfrm>
            <a:off x="432001" y="529767"/>
            <a:ext cx="2067360" cy="6352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700" b="0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cap="all" baseline="0" dirty="0" smtClean="0"/>
              <a:t>T</a:t>
            </a:r>
            <a:r>
              <a:rPr lang="es-ES" cap="all" baseline="0" dirty="0" err="1" smtClean="0"/>
              <a:t>ítulo</a:t>
            </a:r>
            <a:r>
              <a:rPr lang="es-ES" cap="all" baseline="0" dirty="0" smtClean="0"/>
              <a:t> entrada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30"/>
          </p:nvPr>
        </p:nvSpPr>
        <p:spPr>
          <a:xfrm>
            <a:off x="431999" y="1841893"/>
            <a:ext cx="3889629" cy="242321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spcBef>
                <a:spcPts val="0"/>
              </a:spcBef>
              <a:spcAft>
                <a:spcPts val="10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/>
          <p:cNvSpPr/>
          <p:nvPr userDrawn="1"/>
        </p:nvSpPr>
        <p:spPr>
          <a:xfrm>
            <a:off x="440695" y="1"/>
            <a:ext cx="2158125" cy="1156614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39" name="Marcador de texto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0" y="1321454"/>
            <a:ext cx="4314172" cy="25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 smtClean="0"/>
          </a:p>
        </p:txBody>
      </p:sp>
      <p:sp>
        <p:nvSpPr>
          <p:cNvPr id="48" name="Marcador de texto 31"/>
          <p:cNvSpPr>
            <a:spLocks noGrp="1"/>
          </p:cNvSpPr>
          <p:nvPr>
            <p:ph type="body" sz="quarter" idx="11" hasCustomPrompt="1"/>
          </p:nvPr>
        </p:nvSpPr>
        <p:spPr>
          <a:xfrm>
            <a:off x="432001" y="317784"/>
            <a:ext cx="2067360" cy="2035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smtClean="0"/>
              <a:t>#</a:t>
            </a:r>
            <a:endParaRPr lang="es-ES_tradnl" dirty="0"/>
          </a:p>
        </p:txBody>
      </p:sp>
      <p:sp>
        <p:nvSpPr>
          <p:cNvPr id="49" name="Marcador de texto 31"/>
          <p:cNvSpPr>
            <a:spLocks noGrp="1"/>
          </p:cNvSpPr>
          <p:nvPr>
            <p:ph type="body" sz="quarter" idx="29" hasCustomPrompt="1"/>
          </p:nvPr>
        </p:nvSpPr>
        <p:spPr>
          <a:xfrm>
            <a:off x="432001" y="529767"/>
            <a:ext cx="2067360" cy="6352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700" b="0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cap="all" baseline="0" dirty="0" smtClean="0"/>
              <a:t>T</a:t>
            </a:r>
            <a:r>
              <a:rPr lang="es-ES" cap="all" baseline="0" dirty="0" err="1" smtClean="0"/>
              <a:t>ítulo</a:t>
            </a:r>
            <a:r>
              <a:rPr lang="es-ES" cap="all" baseline="0" dirty="0" smtClean="0"/>
              <a:t> entrada</a:t>
            </a:r>
            <a:endParaRPr lang="es-ES_tradnl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30"/>
          </p:nvPr>
        </p:nvSpPr>
        <p:spPr>
          <a:xfrm>
            <a:off x="431999" y="1576128"/>
            <a:ext cx="4314172" cy="27192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spcBef>
                <a:spcPts val="0"/>
              </a:spcBef>
              <a:spcAft>
                <a:spcPts val="10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0" name="Conector recto 9"/>
          <p:cNvCxnSpPr/>
          <p:nvPr userDrawn="1"/>
        </p:nvCxnSpPr>
        <p:spPr>
          <a:xfrm>
            <a:off x="5181600" y="1315214"/>
            <a:ext cx="0" cy="2980135"/>
          </a:xfrm>
          <a:prstGeom prst="line">
            <a:avLst/>
          </a:prstGeom>
          <a:ln w="127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riángulo 10"/>
          <p:cNvSpPr/>
          <p:nvPr userDrawn="1"/>
        </p:nvSpPr>
        <p:spPr>
          <a:xfrm flipH="1">
            <a:off x="6918114" y="3195148"/>
            <a:ext cx="314266" cy="139666"/>
          </a:xfrm>
          <a:prstGeom prst="triangle">
            <a:avLst>
              <a:gd name="adj" fmla="val 49134"/>
            </a:avLst>
          </a:prstGeom>
          <a:gradFill>
            <a:gsLst>
              <a:gs pos="0">
                <a:srgbClr val="002060"/>
              </a:gs>
              <a:gs pos="99000">
                <a:srgbClr val="00B0F0"/>
              </a:gs>
            </a:gsLst>
            <a:lin ang="2700000" scaled="1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500" b="0" i="0" u="none" strike="noStrike" cap="none" spc="0" normalizeH="0" baseline="0">
              <a:ln>
                <a:noFill/>
              </a:ln>
              <a:solidFill>
                <a:srgbClr val="009AD8"/>
              </a:solidFill>
              <a:effectLst/>
              <a:uFillTx/>
              <a:latin typeface="Frutiger 55 Roman"/>
              <a:ea typeface="Frutiger 55 Roman"/>
              <a:cs typeface="Frutiger 55 Roman"/>
              <a:sym typeface="Frutiger 55 Roman"/>
            </a:endParaRPr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25" hasCustomPrompt="1"/>
          </p:nvPr>
        </p:nvSpPr>
        <p:spPr>
          <a:xfrm>
            <a:off x="5453534" y="2283600"/>
            <a:ext cx="3243426" cy="7816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1pPr>
            <a:lvl2pPr marL="34290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2pPr>
            <a:lvl3pPr marL="68580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3pPr>
            <a:lvl4pPr marL="102870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4pPr>
            <a:lvl5pPr marL="1371600" indent="0" algn="ctr">
              <a:buNone/>
              <a:defRPr sz="1400">
                <a:solidFill>
                  <a:srgbClr val="00B0F0"/>
                </a:solidFill>
                <a:latin typeface="+mj-lt"/>
              </a:defRPr>
            </a:lvl5pPr>
          </a:lstStyle>
          <a:p>
            <a:pPr lvl="0"/>
            <a:r>
              <a:rPr lang="es-ES_tradnl" dirty="0" smtClean="0"/>
              <a:t>Destacado Haga clic para modificar el estilo de texto del patrón</a:t>
            </a:r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Marcador de texto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0" y="1004181"/>
            <a:ext cx="3889629" cy="25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 smtClean="0"/>
          </a:p>
        </p:txBody>
      </p:sp>
      <p:sp>
        <p:nvSpPr>
          <p:cNvPr id="11" name="Rectángulo 10"/>
          <p:cNvSpPr/>
          <p:nvPr userDrawn="1"/>
        </p:nvSpPr>
        <p:spPr>
          <a:xfrm>
            <a:off x="440695" y="1"/>
            <a:ext cx="2158125" cy="380748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16" name="Marcador de imagen 35"/>
          <p:cNvSpPr>
            <a:spLocks noGrp="1"/>
          </p:cNvSpPr>
          <p:nvPr>
            <p:ph type="pic" sz="quarter" idx="10"/>
          </p:nvPr>
        </p:nvSpPr>
        <p:spPr>
          <a:xfrm>
            <a:off x="6361042" y="1004181"/>
            <a:ext cx="2521701" cy="3299749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s-ES" smtClean="0"/>
              <a:t>Haga clic en el icono para agregar una imagen</a:t>
            </a:r>
            <a:endParaRPr lang="es-ES_tradnl" dirty="0"/>
          </a:p>
        </p:txBody>
      </p:sp>
      <p:sp>
        <p:nvSpPr>
          <p:cNvPr id="21" name="Marcador de texto 31"/>
          <p:cNvSpPr>
            <a:spLocks noGrp="1"/>
          </p:cNvSpPr>
          <p:nvPr>
            <p:ph type="body" sz="quarter" idx="11" hasCustomPrompt="1"/>
          </p:nvPr>
        </p:nvSpPr>
        <p:spPr>
          <a:xfrm>
            <a:off x="432001" y="114995"/>
            <a:ext cx="260724" cy="2035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dirty="0" smtClean="0"/>
              <a:t>#</a:t>
            </a:r>
            <a:endParaRPr lang="es-ES_tradnl" dirty="0"/>
          </a:p>
        </p:txBody>
      </p:sp>
      <p:sp>
        <p:nvSpPr>
          <p:cNvPr id="23" name="Marcador de texto 31"/>
          <p:cNvSpPr>
            <a:spLocks noGrp="1"/>
          </p:cNvSpPr>
          <p:nvPr>
            <p:ph type="body" sz="quarter" idx="29" hasCustomPrompt="1"/>
          </p:nvPr>
        </p:nvSpPr>
        <p:spPr>
          <a:xfrm>
            <a:off x="606312" y="96586"/>
            <a:ext cx="1901757" cy="2915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000" b="0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cap="all" baseline="0" dirty="0" smtClean="0"/>
              <a:t>T</a:t>
            </a:r>
            <a:r>
              <a:rPr lang="es-ES" cap="all" baseline="0" dirty="0" err="1" smtClean="0"/>
              <a:t>ítulo</a:t>
            </a:r>
            <a:r>
              <a:rPr lang="es-ES" cap="all" baseline="0" dirty="0" smtClean="0"/>
              <a:t> tema</a:t>
            </a:r>
            <a:endParaRPr lang="es-ES_tradnl" dirty="0"/>
          </a:p>
        </p:txBody>
      </p:sp>
      <p:sp>
        <p:nvSpPr>
          <p:cNvPr id="24" name="Marcador de texto 31"/>
          <p:cNvSpPr>
            <a:spLocks noGrp="1"/>
          </p:cNvSpPr>
          <p:nvPr>
            <p:ph type="body" sz="quarter" idx="32" hasCustomPrompt="1"/>
          </p:nvPr>
        </p:nvSpPr>
        <p:spPr>
          <a:xfrm>
            <a:off x="440695" y="668638"/>
            <a:ext cx="7381884" cy="29157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700" b="0" cap="all" baseline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" cap="all" baseline="0" dirty="0" smtClean="0"/>
              <a:t>Titulo página</a:t>
            </a:r>
            <a:endParaRPr lang="es-ES_tradnl" dirty="0"/>
          </a:p>
        </p:txBody>
      </p:sp>
      <p:sp>
        <p:nvSpPr>
          <p:cNvPr id="28" name="Marcador de texto 8"/>
          <p:cNvSpPr>
            <a:spLocks noGrp="1"/>
          </p:cNvSpPr>
          <p:nvPr>
            <p:ph type="body" sz="quarter" idx="30"/>
          </p:nvPr>
        </p:nvSpPr>
        <p:spPr>
          <a:xfrm>
            <a:off x="431999" y="1264959"/>
            <a:ext cx="3889629" cy="271350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spcBef>
                <a:spcPts val="0"/>
              </a:spcBef>
              <a:spcAft>
                <a:spcPts val="10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Marcador de texto 4"/>
          <p:cNvSpPr>
            <a:spLocks noGrp="1"/>
          </p:cNvSpPr>
          <p:nvPr>
            <p:ph type="body" sz="quarter" idx="24" hasCustomPrompt="1"/>
          </p:nvPr>
        </p:nvSpPr>
        <p:spPr>
          <a:xfrm>
            <a:off x="2635988" y="1286900"/>
            <a:ext cx="1804988" cy="355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 smtClean="0"/>
          </a:p>
        </p:txBody>
      </p:sp>
      <p:sp>
        <p:nvSpPr>
          <p:cNvPr id="11" name="Rectángulo 10"/>
          <p:cNvSpPr/>
          <p:nvPr userDrawn="1"/>
        </p:nvSpPr>
        <p:spPr>
          <a:xfrm>
            <a:off x="440695" y="1"/>
            <a:ext cx="2158125" cy="380748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21" name="Marcador de texto 31"/>
          <p:cNvSpPr>
            <a:spLocks noGrp="1"/>
          </p:cNvSpPr>
          <p:nvPr>
            <p:ph type="body" sz="quarter" idx="11" hasCustomPrompt="1"/>
          </p:nvPr>
        </p:nvSpPr>
        <p:spPr>
          <a:xfrm>
            <a:off x="432001" y="114995"/>
            <a:ext cx="260724" cy="2035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dirty="0" smtClean="0"/>
              <a:t>#</a:t>
            </a:r>
            <a:endParaRPr lang="es-ES_tradnl" dirty="0"/>
          </a:p>
        </p:txBody>
      </p:sp>
      <p:sp>
        <p:nvSpPr>
          <p:cNvPr id="23" name="Marcador de texto 31"/>
          <p:cNvSpPr>
            <a:spLocks noGrp="1"/>
          </p:cNvSpPr>
          <p:nvPr>
            <p:ph type="body" sz="quarter" idx="29" hasCustomPrompt="1"/>
          </p:nvPr>
        </p:nvSpPr>
        <p:spPr>
          <a:xfrm>
            <a:off x="606312" y="96586"/>
            <a:ext cx="1901757" cy="2915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000" b="0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cap="all" baseline="0" dirty="0" smtClean="0"/>
              <a:t>T</a:t>
            </a:r>
            <a:r>
              <a:rPr lang="es-ES" cap="all" baseline="0" dirty="0" err="1" smtClean="0"/>
              <a:t>ítulo</a:t>
            </a:r>
            <a:r>
              <a:rPr lang="es-ES" cap="all" baseline="0" dirty="0" smtClean="0"/>
              <a:t> tema</a:t>
            </a:r>
            <a:endParaRPr lang="es-ES_tradnl" dirty="0"/>
          </a:p>
        </p:txBody>
      </p:sp>
      <p:sp>
        <p:nvSpPr>
          <p:cNvPr id="24" name="Marcador de texto 31"/>
          <p:cNvSpPr>
            <a:spLocks noGrp="1"/>
          </p:cNvSpPr>
          <p:nvPr>
            <p:ph type="body" sz="quarter" idx="32" hasCustomPrompt="1"/>
          </p:nvPr>
        </p:nvSpPr>
        <p:spPr>
          <a:xfrm>
            <a:off x="440695" y="668638"/>
            <a:ext cx="7381884" cy="29157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700" b="0" cap="all" baseline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" cap="all" baseline="0" dirty="0" smtClean="0"/>
              <a:t>Titulo página</a:t>
            </a:r>
            <a:endParaRPr lang="es-ES_tradnl" dirty="0"/>
          </a:p>
        </p:txBody>
      </p:sp>
      <p:sp>
        <p:nvSpPr>
          <p:cNvPr id="22" name="Marcador de texto 31"/>
          <p:cNvSpPr>
            <a:spLocks noGrp="1"/>
          </p:cNvSpPr>
          <p:nvPr>
            <p:ph type="body" sz="quarter" idx="33" hasCustomPrompt="1"/>
          </p:nvPr>
        </p:nvSpPr>
        <p:spPr>
          <a:xfrm>
            <a:off x="432001" y="1004181"/>
            <a:ext cx="260724" cy="2035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700"/>
              </a:lnSpc>
              <a:spcBef>
                <a:spcPts val="0"/>
              </a:spcBef>
              <a:buNone/>
              <a:defRPr sz="1700" b="1" cap="all" baseline="0">
                <a:solidFill>
                  <a:schemeClr val="bg1">
                    <a:lumMod val="75000"/>
                  </a:schemeClr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dirty="0" smtClean="0"/>
              <a:t>#</a:t>
            </a:r>
            <a:endParaRPr lang="es-ES_tradnl" dirty="0"/>
          </a:p>
        </p:txBody>
      </p:sp>
      <p:sp>
        <p:nvSpPr>
          <p:cNvPr id="27" name="Marcador de texto 2"/>
          <p:cNvSpPr>
            <a:spLocks noGrp="1"/>
          </p:cNvSpPr>
          <p:nvPr>
            <p:ph type="body" sz="quarter" idx="34"/>
          </p:nvPr>
        </p:nvSpPr>
        <p:spPr>
          <a:xfrm>
            <a:off x="2635988" y="1642005"/>
            <a:ext cx="1804988" cy="16417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/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  <p:sp>
        <p:nvSpPr>
          <p:cNvPr id="31" name="Marcador de texto 31"/>
          <p:cNvSpPr>
            <a:spLocks noGrp="1"/>
          </p:cNvSpPr>
          <p:nvPr>
            <p:ph type="body" sz="quarter" idx="35" hasCustomPrompt="1"/>
          </p:nvPr>
        </p:nvSpPr>
        <p:spPr>
          <a:xfrm>
            <a:off x="2619859" y="1004181"/>
            <a:ext cx="260724" cy="2035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700"/>
              </a:lnSpc>
              <a:spcBef>
                <a:spcPts val="0"/>
              </a:spcBef>
              <a:buNone/>
              <a:defRPr sz="1700" b="1" cap="all" baseline="0">
                <a:solidFill>
                  <a:schemeClr val="bg1">
                    <a:lumMod val="75000"/>
                  </a:schemeClr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dirty="0" smtClean="0"/>
              <a:t>#</a:t>
            </a:r>
            <a:endParaRPr lang="es-ES_tradnl" dirty="0"/>
          </a:p>
        </p:txBody>
      </p:sp>
      <p:sp>
        <p:nvSpPr>
          <p:cNvPr id="34" name="Marcador de texto 31"/>
          <p:cNvSpPr>
            <a:spLocks noGrp="1"/>
          </p:cNvSpPr>
          <p:nvPr>
            <p:ph type="body" sz="quarter" idx="36" hasCustomPrompt="1"/>
          </p:nvPr>
        </p:nvSpPr>
        <p:spPr>
          <a:xfrm>
            <a:off x="4831281" y="1004181"/>
            <a:ext cx="260724" cy="2035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700"/>
              </a:lnSpc>
              <a:spcBef>
                <a:spcPts val="0"/>
              </a:spcBef>
              <a:buNone/>
              <a:defRPr sz="1700" b="1" cap="all" baseline="0">
                <a:solidFill>
                  <a:schemeClr val="bg1">
                    <a:lumMod val="75000"/>
                  </a:schemeClr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dirty="0" smtClean="0"/>
              <a:t>#</a:t>
            </a:r>
            <a:endParaRPr lang="es-ES_tradnl" dirty="0"/>
          </a:p>
        </p:txBody>
      </p:sp>
      <p:sp>
        <p:nvSpPr>
          <p:cNvPr id="35" name="Marcador de texto 31"/>
          <p:cNvSpPr>
            <a:spLocks noGrp="1"/>
          </p:cNvSpPr>
          <p:nvPr>
            <p:ph type="body" sz="quarter" idx="37" hasCustomPrompt="1"/>
          </p:nvPr>
        </p:nvSpPr>
        <p:spPr>
          <a:xfrm>
            <a:off x="7026574" y="1004181"/>
            <a:ext cx="260724" cy="2035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700"/>
              </a:lnSpc>
              <a:spcBef>
                <a:spcPts val="0"/>
              </a:spcBef>
              <a:buNone/>
              <a:defRPr sz="1700" b="1" cap="all" baseline="0">
                <a:solidFill>
                  <a:schemeClr val="bg1">
                    <a:lumMod val="75000"/>
                  </a:schemeClr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dirty="0" smtClean="0"/>
              <a:t>#</a:t>
            </a:r>
            <a:endParaRPr lang="es-ES_tradnl" dirty="0"/>
          </a:p>
        </p:txBody>
      </p:sp>
      <p:sp>
        <p:nvSpPr>
          <p:cNvPr id="41" name="Marcador de texto 4"/>
          <p:cNvSpPr>
            <a:spLocks noGrp="1"/>
          </p:cNvSpPr>
          <p:nvPr>
            <p:ph type="body" sz="quarter" idx="38" hasCustomPrompt="1"/>
          </p:nvPr>
        </p:nvSpPr>
        <p:spPr>
          <a:xfrm>
            <a:off x="440695" y="1286900"/>
            <a:ext cx="1804988" cy="355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 smtClean="0"/>
          </a:p>
        </p:txBody>
      </p:sp>
      <p:sp>
        <p:nvSpPr>
          <p:cNvPr id="42" name="Marcador de texto 2"/>
          <p:cNvSpPr>
            <a:spLocks noGrp="1"/>
          </p:cNvSpPr>
          <p:nvPr>
            <p:ph type="body" sz="quarter" idx="39"/>
          </p:nvPr>
        </p:nvSpPr>
        <p:spPr>
          <a:xfrm>
            <a:off x="440695" y="1642005"/>
            <a:ext cx="1804988" cy="16417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/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  <p:sp>
        <p:nvSpPr>
          <p:cNvPr id="45" name="Marcador de texto 4"/>
          <p:cNvSpPr>
            <a:spLocks noGrp="1"/>
          </p:cNvSpPr>
          <p:nvPr>
            <p:ph type="body" sz="quarter" idx="40" hasCustomPrompt="1"/>
          </p:nvPr>
        </p:nvSpPr>
        <p:spPr>
          <a:xfrm>
            <a:off x="4831281" y="1286900"/>
            <a:ext cx="1804988" cy="355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 smtClean="0"/>
          </a:p>
        </p:txBody>
      </p:sp>
      <p:sp>
        <p:nvSpPr>
          <p:cNvPr id="46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4831281" y="1642005"/>
            <a:ext cx="1804988" cy="16417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/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42" hasCustomPrompt="1"/>
          </p:nvPr>
        </p:nvSpPr>
        <p:spPr>
          <a:xfrm>
            <a:off x="7026574" y="1286900"/>
            <a:ext cx="1804988" cy="355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 smtClean="0"/>
          </a:p>
        </p:txBody>
      </p:sp>
      <p:sp>
        <p:nvSpPr>
          <p:cNvPr id="50" name="Marcador de texto 2"/>
          <p:cNvSpPr>
            <a:spLocks noGrp="1"/>
          </p:cNvSpPr>
          <p:nvPr>
            <p:ph type="body" sz="quarter" idx="43"/>
          </p:nvPr>
        </p:nvSpPr>
        <p:spPr>
          <a:xfrm>
            <a:off x="7026574" y="1642005"/>
            <a:ext cx="1804988" cy="16417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/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440695" y="1"/>
            <a:ext cx="2158125" cy="380748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21" name="Marcador de texto 31"/>
          <p:cNvSpPr>
            <a:spLocks noGrp="1"/>
          </p:cNvSpPr>
          <p:nvPr>
            <p:ph type="body" sz="quarter" idx="11" hasCustomPrompt="1"/>
          </p:nvPr>
        </p:nvSpPr>
        <p:spPr>
          <a:xfrm>
            <a:off x="432001" y="114995"/>
            <a:ext cx="260724" cy="2035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dirty="0" smtClean="0"/>
              <a:t>#</a:t>
            </a:r>
            <a:endParaRPr lang="es-ES_tradnl" dirty="0"/>
          </a:p>
        </p:txBody>
      </p:sp>
      <p:sp>
        <p:nvSpPr>
          <p:cNvPr id="23" name="Marcador de texto 31"/>
          <p:cNvSpPr>
            <a:spLocks noGrp="1"/>
          </p:cNvSpPr>
          <p:nvPr>
            <p:ph type="body" sz="quarter" idx="29" hasCustomPrompt="1"/>
          </p:nvPr>
        </p:nvSpPr>
        <p:spPr>
          <a:xfrm>
            <a:off x="606312" y="96586"/>
            <a:ext cx="1901757" cy="2915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000" b="0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cap="all" baseline="0" dirty="0" smtClean="0"/>
              <a:t>T</a:t>
            </a:r>
            <a:r>
              <a:rPr lang="es-ES" cap="all" baseline="0" dirty="0" err="1" smtClean="0"/>
              <a:t>ítulo</a:t>
            </a:r>
            <a:r>
              <a:rPr lang="es-ES" cap="all" baseline="0" dirty="0" smtClean="0"/>
              <a:t> tema</a:t>
            </a:r>
            <a:endParaRPr lang="es-ES_tradnl" dirty="0"/>
          </a:p>
        </p:txBody>
      </p:sp>
      <p:sp>
        <p:nvSpPr>
          <p:cNvPr id="24" name="Marcador de texto 31"/>
          <p:cNvSpPr>
            <a:spLocks noGrp="1"/>
          </p:cNvSpPr>
          <p:nvPr>
            <p:ph type="body" sz="quarter" idx="32" hasCustomPrompt="1"/>
          </p:nvPr>
        </p:nvSpPr>
        <p:spPr>
          <a:xfrm>
            <a:off x="440695" y="668638"/>
            <a:ext cx="7381884" cy="29157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700" b="0" cap="all" baseline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" cap="all" baseline="0" dirty="0" smtClean="0"/>
              <a:t>Titulo página</a:t>
            </a:r>
            <a:endParaRPr lang="es-ES_tradnl" dirty="0"/>
          </a:p>
        </p:txBody>
      </p:sp>
      <p:sp>
        <p:nvSpPr>
          <p:cNvPr id="50" name="Marcador de texto 2"/>
          <p:cNvSpPr>
            <a:spLocks noGrp="1"/>
          </p:cNvSpPr>
          <p:nvPr>
            <p:ph type="body" sz="quarter" idx="43" hasCustomPrompt="1"/>
          </p:nvPr>
        </p:nvSpPr>
        <p:spPr>
          <a:xfrm>
            <a:off x="6692654" y="4000012"/>
            <a:ext cx="2138908" cy="32285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_tradnl" dirty="0" smtClean="0"/>
              <a:t>Fuente</a:t>
            </a:r>
            <a:endParaRPr lang="es-ES_tradnl" dirty="0"/>
          </a:p>
        </p:txBody>
      </p:sp>
      <p:cxnSp>
        <p:nvCxnSpPr>
          <p:cNvPr id="38" name="Conector recto 37"/>
          <p:cNvCxnSpPr/>
          <p:nvPr userDrawn="1"/>
        </p:nvCxnSpPr>
        <p:spPr>
          <a:xfrm>
            <a:off x="2609706" y="1211832"/>
            <a:ext cx="0" cy="3188317"/>
          </a:xfrm>
          <a:prstGeom prst="line">
            <a:avLst/>
          </a:prstGeom>
          <a:ln w="127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 userDrawn="1"/>
        </p:nvCxnSpPr>
        <p:spPr>
          <a:xfrm>
            <a:off x="2958993" y="1435911"/>
            <a:ext cx="2825382" cy="0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Conector recto 43"/>
          <p:cNvCxnSpPr/>
          <p:nvPr userDrawn="1"/>
        </p:nvCxnSpPr>
        <p:spPr>
          <a:xfrm>
            <a:off x="6693068" y="1435911"/>
            <a:ext cx="2129591" cy="0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2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3006503" y="1188215"/>
            <a:ext cx="2777872" cy="1794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_tradnl" dirty="0" smtClean="0"/>
              <a:t>Título de gráfico 1</a:t>
            </a:r>
            <a:endParaRPr lang="es-ES_tradnl" dirty="0"/>
          </a:p>
        </p:txBody>
      </p:sp>
      <p:sp>
        <p:nvSpPr>
          <p:cNvPr id="53" name="Marcador de texto 2"/>
          <p:cNvSpPr>
            <a:spLocks noGrp="1"/>
          </p:cNvSpPr>
          <p:nvPr>
            <p:ph type="body" sz="quarter" idx="41" hasCustomPrompt="1"/>
          </p:nvPr>
        </p:nvSpPr>
        <p:spPr>
          <a:xfrm>
            <a:off x="6693068" y="1188215"/>
            <a:ext cx="1804988" cy="1794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_tradnl" dirty="0" smtClean="0"/>
              <a:t>Título de gráfico 2</a:t>
            </a:r>
            <a:endParaRPr lang="es-ES_tradnl" dirty="0"/>
          </a:p>
        </p:txBody>
      </p:sp>
      <p:sp>
        <p:nvSpPr>
          <p:cNvPr id="54" name="Marcador de texto 4"/>
          <p:cNvSpPr>
            <a:spLocks noGrp="1"/>
          </p:cNvSpPr>
          <p:nvPr>
            <p:ph type="body" sz="quarter" idx="38" hasCustomPrompt="1"/>
          </p:nvPr>
        </p:nvSpPr>
        <p:spPr>
          <a:xfrm>
            <a:off x="440695" y="1004181"/>
            <a:ext cx="1804988" cy="1367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dirty="0" err="1" smtClean="0"/>
              <a:t>Lorem</a:t>
            </a:r>
            <a:r>
              <a:rPr lang="es-ES_tradnl" dirty="0" smtClean="0"/>
              <a:t> </a:t>
            </a:r>
            <a:r>
              <a:rPr lang="es-ES_tradnl" dirty="0" err="1" smtClean="0"/>
              <a:t>ipsum</a:t>
            </a:r>
            <a:endParaRPr lang="es-ES_tradnl" dirty="0" smtClean="0"/>
          </a:p>
        </p:txBody>
      </p:sp>
      <p:sp>
        <p:nvSpPr>
          <p:cNvPr id="55" name="Marcador de texto 2"/>
          <p:cNvSpPr>
            <a:spLocks noGrp="1"/>
          </p:cNvSpPr>
          <p:nvPr>
            <p:ph type="body" sz="quarter" idx="39"/>
          </p:nvPr>
        </p:nvSpPr>
        <p:spPr>
          <a:xfrm>
            <a:off x="440695" y="1209471"/>
            <a:ext cx="1804988" cy="29824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/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  <p:sp>
        <p:nvSpPr>
          <p:cNvPr id="3" name="Marcador de gráfico 2"/>
          <p:cNvSpPr>
            <a:spLocks noGrp="1"/>
          </p:cNvSpPr>
          <p:nvPr>
            <p:ph type="chart" sz="quarter" idx="44"/>
          </p:nvPr>
        </p:nvSpPr>
        <p:spPr>
          <a:xfrm>
            <a:off x="2997599" y="1629281"/>
            <a:ext cx="3079750" cy="26511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 gráfico</a:t>
            </a:r>
            <a:endParaRPr lang="es-ES_tradnl"/>
          </a:p>
        </p:txBody>
      </p:sp>
      <p:sp>
        <p:nvSpPr>
          <p:cNvPr id="56" name="Marcador de gráfico 2"/>
          <p:cNvSpPr>
            <a:spLocks noGrp="1"/>
          </p:cNvSpPr>
          <p:nvPr>
            <p:ph type="chart" sz="quarter" idx="45"/>
          </p:nvPr>
        </p:nvSpPr>
        <p:spPr>
          <a:xfrm>
            <a:off x="6692654" y="1626561"/>
            <a:ext cx="2130006" cy="1788794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 gráfico</a:t>
            </a:r>
            <a:endParaRPr lang="es-ES_tradnl"/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440695" y="1"/>
            <a:ext cx="2158125" cy="380748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21" name="Marcador de texto 31"/>
          <p:cNvSpPr>
            <a:spLocks noGrp="1"/>
          </p:cNvSpPr>
          <p:nvPr>
            <p:ph type="body" sz="quarter" idx="11" hasCustomPrompt="1"/>
          </p:nvPr>
        </p:nvSpPr>
        <p:spPr>
          <a:xfrm>
            <a:off x="432001" y="114995"/>
            <a:ext cx="260724" cy="2035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dirty="0" smtClean="0"/>
              <a:t>#</a:t>
            </a:r>
            <a:endParaRPr lang="es-ES_tradnl" dirty="0"/>
          </a:p>
        </p:txBody>
      </p:sp>
      <p:sp>
        <p:nvSpPr>
          <p:cNvPr id="23" name="Marcador de texto 31"/>
          <p:cNvSpPr>
            <a:spLocks noGrp="1"/>
          </p:cNvSpPr>
          <p:nvPr>
            <p:ph type="body" sz="quarter" idx="29" hasCustomPrompt="1"/>
          </p:nvPr>
        </p:nvSpPr>
        <p:spPr>
          <a:xfrm>
            <a:off x="606312" y="96586"/>
            <a:ext cx="1901757" cy="2915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000" b="0" cap="all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cap="all" baseline="0" dirty="0" smtClean="0"/>
              <a:t>T</a:t>
            </a:r>
            <a:r>
              <a:rPr lang="es-ES" cap="all" baseline="0" dirty="0" err="1" smtClean="0"/>
              <a:t>ítulo</a:t>
            </a:r>
            <a:r>
              <a:rPr lang="es-ES" cap="all" baseline="0" dirty="0" smtClean="0"/>
              <a:t> tema</a:t>
            </a:r>
            <a:endParaRPr lang="es-ES_tradnl" dirty="0"/>
          </a:p>
        </p:txBody>
      </p:sp>
      <p:sp>
        <p:nvSpPr>
          <p:cNvPr id="24" name="Marcador de texto 31"/>
          <p:cNvSpPr>
            <a:spLocks noGrp="1"/>
          </p:cNvSpPr>
          <p:nvPr>
            <p:ph type="body" sz="quarter" idx="32" hasCustomPrompt="1"/>
          </p:nvPr>
        </p:nvSpPr>
        <p:spPr>
          <a:xfrm>
            <a:off x="440695" y="668638"/>
            <a:ext cx="7381884" cy="29157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700" b="0" cap="all" baseline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" cap="all" baseline="0" dirty="0" smtClean="0"/>
              <a:t>Titulo página</a:t>
            </a:r>
            <a:endParaRPr lang="es-ES_tradnl" dirty="0"/>
          </a:p>
        </p:txBody>
      </p:sp>
      <p:sp>
        <p:nvSpPr>
          <p:cNvPr id="37" name="Rectángulo 36"/>
          <p:cNvSpPr/>
          <p:nvPr userDrawn="1"/>
        </p:nvSpPr>
        <p:spPr bwMode="auto">
          <a:xfrm>
            <a:off x="1" y="1004180"/>
            <a:ext cx="9144000" cy="38063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z="750" dirty="0"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52" name="Conector recto 51"/>
          <p:cNvCxnSpPr/>
          <p:nvPr userDrawn="1"/>
        </p:nvCxnSpPr>
        <p:spPr>
          <a:xfrm>
            <a:off x="5373256" y="1705904"/>
            <a:ext cx="3214153" cy="21772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3" name="Conector recto 52"/>
          <p:cNvCxnSpPr/>
          <p:nvPr userDrawn="1"/>
        </p:nvCxnSpPr>
        <p:spPr>
          <a:xfrm>
            <a:off x="4862576" y="1372797"/>
            <a:ext cx="0" cy="3188317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/>
          <p:cNvCxnSpPr/>
          <p:nvPr userDrawn="1"/>
        </p:nvCxnSpPr>
        <p:spPr>
          <a:xfrm>
            <a:off x="382604" y="1695271"/>
            <a:ext cx="3903082" cy="0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8" name="Marcador de texto 2"/>
          <p:cNvSpPr>
            <a:spLocks noGrp="1"/>
          </p:cNvSpPr>
          <p:nvPr>
            <p:ph type="body" sz="quarter" idx="41" hasCustomPrompt="1"/>
          </p:nvPr>
        </p:nvSpPr>
        <p:spPr>
          <a:xfrm>
            <a:off x="5373256" y="1447575"/>
            <a:ext cx="1804988" cy="1794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_tradnl" dirty="0" smtClean="0"/>
              <a:t>Título de tabla2</a:t>
            </a:r>
            <a:endParaRPr lang="es-ES_tradnl" dirty="0"/>
          </a:p>
        </p:txBody>
      </p:sp>
      <p:sp>
        <p:nvSpPr>
          <p:cNvPr id="59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430114" y="1447575"/>
            <a:ext cx="2777872" cy="1794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000" indent="-108000">
              <a:spcBef>
                <a:spcPts val="0"/>
              </a:spcBef>
              <a:spcAft>
                <a:spcPts val="1000"/>
              </a:spcAft>
              <a:buClr>
                <a:srgbClr val="00B0F0"/>
              </a:buClr>
              <a:buFont typeface="Arial" charset="0"/>
              <a:buChar char="•"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s-ES_tradnl" dirty="0" smtClean="0"/>
              <a:t>Título de tabla1</a:t>
            </a:r>
            <a:endParaRPr lang="es-ES_tradnl" dirty="0"/>
          </a:p>
        </p:txBody>
      </p:sp>
      <p:sp>
        <p:nvSpPr>
          <p:cNvPr id="61" name="Marcador de texto 4"/>
          <p:cNvSpPr>
            <a:spLocks noGrp="1"/>
          </p:cNvSpPr>
          <p:nvPr>
            <p:ph type="body" sz="quarter" idx="38" hasCustomPrompt="1"/>
          </p:nvPr>
        </p:nvSpPr>
        <p:spPr>
          <a:xfrm>
            <a:off x="440694" y="1071731"/>
            <a:ext cx="2767291" cy="24429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cap="all" baseline="0">
                <a:solidFill>
                  <a:srgbClr val="00B0F0"/>
                </a:solidFill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/>
            </a:lvl2pPr>
            <a:lvl3pPr marL="126000" indent="-126000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baseline="0"/>
            </a:lvl3pPr>
          </a:lstStyle>
          <a:p>
            <a:pPr lvl="0"/>
            <a:r>
              <a:rPr lang="es-ES_tradnl" smtClean="0"/>
              <a:t>Haga clic para agregar texto</a:t>
            </a:r>
            <a:endParaRPr lang="es-ES_tradnl" dirty="0" smtClean="0"/>
          </a:p>
        </p:txBody>
      </p:sp>
      <p:sp>
        <p:nvSpPr>
          <p:cNvPr id="64" name="Marcador de tabla 3"/>
          <p:cNvSpPr>
            <a:spLocks noGrp="1"/>
          </p:cNvSpPr>
          <p:nvPr>
            <p:ph type="tbl" sz="quarter" idx="42"/>
          </p:nvPr>
        </p:nvSpPr>
        <p:spPr>
          <a:xfrm>
            <a:off x="5351495" y="1966249"/>
            <a:ext cx="3303588" cy="23558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</a:lstStyle>
          <a:p>
            <a:r>
              <a:rPr lang="es-ES" smtClean="0"/>
              <a:t>Haga clic en el icono para agregar una tabla</a:t>
            </a:r>
            <a:endParaRPr lang="es-ES_tradnl" dirty="0"/>
          </a:p>
        </p:txBody>
      </p:sp>
      <p:sp>
        <p:nvSpPr>
          <p:cNvPr id="65" name="Marcador de tabla 3"/>
          <p:cNvSpPr>
            <a:spLocks noGrp="1"/>
          </p:cNvSpPr>
          <p:nvPr>
            <p:ph type="tbl" sz="quarter" idx="43"/>
          </p:nvPr>
        </p:nvSpPr>
        <p:spPr>
          <a:xfrm>
            <a:off x="430114" y="1966249"/>
            <a:ext cx="3855572" cy="23558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</a:lstStyle>
          <a:p>
            <a:r>
              <a:rPr lang="es-ES" smtClean="0"/>
              <a:t>Haga clic en el icono para agregar una tabla</a:t>
            </a:r>
            <a:endParaRPr lang="es-ES_tradnl" dirty="0"/>
          </a:p>
        </p:txBody>
      </p:sp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8"/>
          <p:cNvSpPr>
            <a:spLocks/>
          </p:cNvSpPr>
          <p:nvPr userDrawn="1"/>
        </p:nvSpPr>
        <p:spPr bwMode="auto">
          <a:xfrm>
            <a:off x="218315" y="745591"/>
            <a:ext cx="7826646" cy="25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00"/>
          <a:lstStyle/>
          <a:p>
            <a:r>
              <a:rPr lang="ca-ES" sz="1050" b="1" i="1" dirty="0">
                <a:solidFill>
                  <a:schemeClr val="bg1"/>
                </a:solidFill>
                <a:latin typeface="+mn-lt"/>
              </a:rPr>
              <a:t>Lorem ipsum</a:t>
            </a:r>
            <a:endParaRPr lang="ca-ES" sz="1050" dirty="0">
              <a:solidFill>
                <a:schemeClr val="bg1"/>
              </a:solidFill>
              <a:latin typeface="+mn-lt"/>
            </a:endParaRPr>
          </a:p>
          <a:p>
            <a:r>
              <a:rPr lang="ca-ES" sz="1050" b="1" dirty="0">
                <a:solidFill>
                  <a:schemeClr val="bg1"/>
                </a:solidFill>
                <a:latin typeface="+mn-lt"/>
              </a:rPr>
              <a:t/>
            </a:r>
            <a:br>
              <a:rPr lang="ca-ES" sz="1050" b="1" dirty="0">
                <a:solidFill>
                  <a:schemeClr val="bg1"/>
                </a:solidFill>
                <a:latin typeface="+mn-lt"/>
              </a:rPr>
            </a:br>
            <a:endParaRPr lang="ca-ES" sz="10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7" name="Marcador de texto 31"/>
          <p:cNvSpPr>
            <a:spLocks noGrp="1"/>
          </p:cNvSpPr>
          <p:nvPr>
            <p:ph type="body" sz="quarter" idx="11" hasCustomPrompt="1"/>
          </p:nvPr>
        </p:nvSpPr>
        <p:spPr>
          <a:xfrm>
            <a:off x="440696" y="661228"/>
            <a:ext cx="7381883" cy="34295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700" b="0" cap="all" baseline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342900" indent="0">
              <a:buNone/>
              <a:defRPr>
                <a:solidFill>
                  <a:srgbClr val="009AD8"/>
                </a:solidFill>
              </a:defRPr>
            </a:lvl2pPr>
            <a:lvl3pPr marL="685800" indent="0">
              <a:buFontTx/>
              <a:buNone/>
              <a:defRPr/>
            </a:lvl3pPr>
          </a:lstStyle>
          <a:p>
            <a:pPr lvl="0"/>
            <a:r>
              <a:rPr lang="es-ES_tradnl" dirty="0"/>
              <a:t>T</a:t>
            </a:r>
            <a:r>
              <a:rPr lang="es-ES" dirty="0" err="1"/>
              <a:t>ítulo</a:t>
            </a:r>
            <a:endParaRPr lang="es-ES_tradnl" dirty="0"/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2"/>
          </p:nvPr>
        </p:nvSpPr>
        <p:spPr>
          <a:xfrm>
            <a:off x="440696" y="1128060"/>
            <a:ext cx="4719134" cy="35284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000"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988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7BEF57BE-01A7-1843-BFF5-02C356033F6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936" y="170925"/>
            <a:ext cx="1054331" cy="220308"/>
          </a:xfrm>
          <a:prstGeom prst="rect">
            <a:avLst/>
          </a:prstGeom>
        </p:spPr>
      </p:pic>
      <p:cxnSp>
        <p:nvCxnSpPr>
          <p:cNvPr id="4" name="AutoShape 54"/>
          <p:cNvCxnSpPr>
            <a:cxnSpLocks noChangeShapeType="1"/>
          </p:cNvCxnSpPr>
          <p:nvPr userDrawn="1"/>
        </p:nvCxnSpPr>
        <p:spPr bwMode="auto">
          <a:xfrm rot="10800000">
            <a:off x="321045" y="4828165"/>
            <a:ext cx="8427545" cy="1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009AD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26"/>
          <p:cNvSpPr>
            <a:spLocks noChangeArrowheads="1"/>
          </p:cNvSpPr>
          <p:nvPr userDrawn="1"/>
        </p:nvSpPr>
        <p:spPr bwMode="auto">
          <a:xfrm>
            <a:off x="222408" y="4845800"/>
            <a:ext cx="3113017" cy="26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68298" tIns="34155" rIns="68298" bIns="34155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525" b="1" i="1" dirty="0" smtClean="0">
                <a:solidFill>
                  <a:srgbClr val="009AD8"/>
                </a:solidFill>
                <a:latin typeface="Arial" charset="0"/>
                <a:ea typeface="Arial" charset="0"/>
                <a:cs typeface="Arial" charset="0"/>
              </a:rPr>
              <a:t>Título </a:t>
            </a:r>
            <a:r>
              <a:rPr lang="es-ES" sz="525" b="1" i="1" dirty="0">
                <a:solidFill>
                  <a:srgbClr val="009AD8"/>
                </a:solidFill>
                <a:latin typeface="Arial" charset="0"/>
                <a:ea typeface="Arial" charset="0"/>
                <a:cs typeface="Arial" charset="0"/>
              </a:rPr>
              <a:t>del </a:t>
            </a:r>
            <a:r>
              <a:rPr lang="es-ES" sz="525" b="1" i="1" dirty="0" smtClean="0">
                <a:solidFill>
                  <a:srgbClr val="009AD8"/>
                </a:solidFill>
                <a:latin typeface="Arial" charset="0"/>
                <a:ea typeface="Arial" charset="0"/>
                <a:cs typeface="Arial" charset="0"/>
              </a:rPr>
              <a:t>documento</a:t>
            </a:r>
            <a:endParaRPr lang="es-ES" sz="525" b="1" i="1" dirty="0">
              <a:solidFill>
                <a:srgbClr val="009AD8"/>
              </a:solidFill>
              <a:effectLst/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525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charset="0"/>
                <a:ea typeface="Arial" charset="0"/>
                <a:cs typeface="Arial" charset="0"/>
              </a:rPr>
              <a:t>0000 – </a:t>
            </a:r>
            <a:r>
              <a:rPr lang="es-ES" sz="525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charset="0"/>
                <a:ea typeface="Arial" charset="0"/>
                <a:cs typeface="Arial" charset="0"/>
              </a:rPr>
              <a:t>Nombre</a:t>
            </a:r>
            <a:r>
              <a:rPr lang="es-ES" sz="525" i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" sz="525" i="1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charset="0"/>
                <a:ea typeface="Arial" charset="0"/>
                <a:cs typeface="Arial" charset="0"/>
              </a:rPr>
              <a:t>del </a:t>
            </a:r>
            <a:r>
              <a:rPr lang="es-ES" sz="525" i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charset="0"/>
                <a:ea typeface="Arial" charset="0"/>
                <a:cs typeface="Arial" charset="0"/>
              </a:rPr>
              <a:t>departamento</a:t>
            </a:r>
            <a:endParaRPr lang="es-ES_tradnl" sz="525" i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Marcador de número de diapositiva 8"/>
          <p:cNvSpPr txBox="1">
            <a:spLocks/>
          </p:cNvSpPr>
          <p:nvPr userDrawn="1"/>
        </p:nvSpPr>
        <p:spPr>
          <a:xfrm>
            <a:off x="8464026" y="4656715"/>
            <a:ext cx="384310" cy="171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0" hangingPunct="0">
              <a:defRPr sz="240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D9D9B-F211-3F4F-B17B-5D34EB066A3B}" type="slidenum">
              <a:rPr kumimoji="0" lang="es-ES_tradnl" sz="525" b="0" i="0" u="none" strike="noStrike" kern="1200" cap="none" spc="0" normalizeH="0" baseline="0" noProof="0">
                <a:ln>
                  <a:noFill/>
                </a:ln>
                <a:solidFill>
                  <a:srgbClr val="009AD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_tradnl" sz="525" b="0" i="0" u="none" strike="noStrike" kern="1200" cap="none" spc="0" normalizeH="0" baseline="0" noProof="0" dirty="0">
              <a:ln>
                <a:noFill/>
              </a:ln>
              <a:solidFill>
                <a:srgbClr val="009AD8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126"/>
          <p:cNvSpPr>
            <a:spLocks noChangeArrowheads="1"/>
          </p:cNvSpPr>
          <p:nvPr userDrawn="1"/>
        </p:nvSpPr>
        <p:spPr bwMode="auto">
          <a:xfrm>
            <a:off x="131396" y="6461066"/>
            <a:ext cx="3113017" cy="20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064" tIns="45540" rIns="91064" bIns="4554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7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Times New Roman"/>
                <a:cs typeface="Arial"/>
              </a:rPr>
              <a:t>Título </a:t>
            </a:r>
            <a:r>
              <a:rPr lang="es-ES" sz="7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Times New Roman"/>
                <a:cs typeface="Arial"/>
              </a:rPr>
              <a:t>del documento</a:t>
            </a:r>
            <a:endParaRPr lang="es-ES" sz="700" b="1" i="1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/>
              <a:ea typeface="Times New Roman"/>
              <a:cs typeface="Arial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Arial"/>
              </a:rPr>
              <a:t>0000 – Nombre</a:t>
            </a:r>
            <a:r>
              <a:rPr lang="es-ES" sz="700" i="1" baseline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Arial"/>
              </a:rPr>
              <a:t> del departamento</a:t>
            </a:r>
            <a:endParaRPr lang="es-ES_tradnl" sz="700" i="1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9" name="Rectangle 126"/>
          <p:cNvSpPr>
            <a:spLocks noChangeArrowheads="1"/>
          </p:cNvSpPr>
          <p:nvPr userDrawn="1"/>
        </p:nvSpPr>
        <p:spPr bwMode="auto">
          <a:xfrm>
            <a:off x="3791204" y="6469806"/>
            <a:ext cx="5038109" cy="38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064" tIns="45540" rIns="91064" bIns="45540" anchor="t" anchorCtr="0" upright="1">
            <a:noAutofit/>
          </a:bodyPr>
          <a:lstStyle/>
          <a:p>
            <a:pPr algn="r">
              <a:spcAft>
                <a:spcPts val="0"/>
              </a:spcAft>
            </a:pPr>
            <a:r>
              <a:rPr lang="es-ES" sz="7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© Fundación Bancaria</a:t>
            </a:r>
            <a:r>
              <a:rPr lang="es-ES" sz="700" b="1" i="1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 ”la Caixa”</a:t>
            </a:r>
            <a:r>
              <a:rPr lang="es-ES" sz="7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, Barcelona, 2014. Documento </a:t>
            </a:r>
            <a:r>
              <a:rPr lang="es-ES" sz="700" b="1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confidencial de uso exclusivamente interno.</a:t>
            </a:r>
            <a:r>
              <a:rPr lang="es-ES" sz="7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endParaRPr lang="es-ES" sz="700" b="0" i="1" dirty="0" smtClean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/>
              <a:ea typeface="Times New Roman"/>
              <a:cs typeface="Times New Roman"/>
            </a:endParaRPr>
          </a:p>
          <a:p>
            <a:pPr algn="r">
              <a:spcAft>
                <a:spcPts val="0"/>
              </a:spcAft>
            </a:pPr>
            <a:r>
              <a:rPr lang="es-ES" sz="7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S</a:t>
            </a:r>
            <a:r>
              <a:rPr lang="es-ES" sz="70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e </a:t>
            </a: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prohíbe su reproducción y comunicación o acceso a terceros no </a:t>
            </a:r>
            <a:r>
              <a:rPr lang="es-ES" sz="70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autorizados.</a:t>
            </a:r>
            <a:endParaRPr lang="es-ES_tradnl" sz="700" i="1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0" name="Rectangle 126"/>
          <p:cNvSpPr>
            <a:spLocks noChangeArrowheads="1"/>
          </p:cNvSpPr>
          <p:nvPr userDrawn="1"/>
        </p:nvSpPr>
        <p:spPr bwMode="auto">
          <a:xfrm>
            <a:off x="283796" y="6613466"/>
            <a:ext cx="3113017" cy="20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064" tIns="45540" rIns="91064" bIns="4554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7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Times New Roman"/>
                <a:cs typeface="Arial"/>
              </a:rPr>
              <a:t>Título </a:t>
            </a:r>
            <a:r>
              <a:rPr lang="es-ES" sz="7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Times New Roman"/>
                <a:cs typeface="Arial"/>
              </a:rPr>
              <a:t>del documento</a:t>
            </a:r>
            <a:endParaRPr lang="es-ES" sz="700" b="1" i="1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/>
              <a:ea typeface="Times New Roman"/>
              <a:cs typeface="Arial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Arial"/>
              </a:rPr>
              <a:t>0000 – Nombre</a:t>
            </a:r>
            <a:r>
              <a:rPr lang="es-ES" sz="700" i="1" baseline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Arial"/>
              </a:rPr>
              <a:t> del departamento</a:t>
            </a:r>
            <a:endParaRPr lang="es-ES_tradnl" sz="700" i="1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1" name="Rectangle 126"/>
          <p:cNvSpPr>
            <a:spLocks noChangeArrowheads="1"/>
          </p:cNvSpPr>
          <p:nvPr userDrawn="1"/>
        </p:nvSpPr>
        <p:spPr bwMode="auto">
          <a:xfrm>
            <a:off x="3943604" y="6622206"/>
            <a:ext cx="5038109" cy="38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064" tIns="45540" rIns="91064" bIns="45540" anchor="t" anchorCtr="0" upright="1">
            <a:noAutofit/>
          </a:bodyPr>
          <a:lstStyle/>
          <a:p>
            <a:pPr algn="r">
              <a:spcAft>
                <a:spcPts val="0"/>
              </a:spcAft>
            </a:pPr>
            <a:r>
              <a:rPr lang="es-ES" sz="7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© Fundación Bancaria</a:t>
            </a:r>
            <a:r>
              <a:rPr lang="es-ES" sz="700" b="1" i="1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 ”la Caixa”</a:t>
            </a:r>
            <a:r>
              <a:rPr lang="es-ES" sz="7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, Barcelona, 2014. Documento </a:t>
            </a:r>
            <a:r>
              <a:rPr lang="es-ES" sz="700" b="1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confidencial de uso exclusivamente interno.</a:t>
            </a:r>
            <a:r>
              <a:rPr lang="es-ES" sz="7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endParaRPr lang="es-ES" sz="700" b="0" i="1" dirty="0" smtClean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/>
              <a:ea typeface="Times New Roman"/>
              <a:cs typeface="Times New Roman"/>
            </a:endParaRPr>
          </a:p>
          <a:p>
            <a:pPr algn="r">
              <a:spcAft>
                <a:spcPts val="0"/>
              </a:spcAft>
            </a:pPr>
            <a:r>
              <a:rPr lang="es-ES" sz="7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S</a:t>
            </a:r>
            <a:r>
              <a:rPr lang="es-ES" sz="70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e </a:t>
            </a: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prohíbe su reproducción y comunicación o acceso a terceros no </a:t>
            </a:r>
            <a:r>
              <a:rPr lang="es-ES" sz="70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autorizados.</a:t>
            </a:r>
            <a:endParaRPr lang="es-ES_tradnl" sz="700" i="1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5014567" y="4837411"/>
            <a:ext cx="3833769" cy="25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s-ES" sz="53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© Fundación Bancaria</a:t>
            </a:r>
            <a:r>
              <a:rPr lang="es-ES" sz="530" b="1" i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 ”la Caixa”</a:t>
            </a:r>
            <a:r>
              <a:rPr lang="es-ES" sz="53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, Barcelona, 2014. Documento confidencial de uso exclusivamente interno.</a:t>
            </a:r>
            <a:r>
              <a:rPr lang="es-ES" sz="530" b="0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</a:p>
          <a:p>
            <a:pPr algn="r">
              <a:spcAft>
                <a:spcPts val="0"/>
              </a:spcAft>
            </a:pPr>
            <a:r>
              <a:rPr lang="es-ES" sz="530" b="0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S</a:t>
            </a:r>
            <a:r>
              <a:rPr lang="es-ES" sz="530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/>
                <a:ea typeface="Times New Roman"/>
                <a:cs typeface="Times New Roman"/>
              </a:rPr>
              <a:t>e prohíbe su reproducción y comunicación o acceso a terceros no autorizados.</a:t>
            </a:r>
            <a:endParaRPr lang="es-ES_tradnl" sz="530" i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79" r:id="rId3"/>
    <p:sldLayoutId id="2147483677" r:id="rId4"/>
    <p:sldLayoutId id="2147483670" r:id="rId5"/>
    <p:sldLayoutId id="2147483667" r:id="rId6"/>
    <p:sldLayoutId id="2147483658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69" r:id="rId14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7" userDrawn="1">
          <p15:clr>
            <a:srgbClr val="F26B43"/>
          </p15:clr>
        </p15:guide>
        <p15:guide id="2" pos="56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2019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 smtClean="0"/>
              <a:t>Gran recogida de leche 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971" y="4442126"/>
            <a:ext cx="549181" cy="54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1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294967295"/>
          </p:nvPr>
        </p:nvSpPr>
        <p:spPr>
          <a:xfrm>
            <a:off x="2838178" y="1798896"/>
            <a:ext cx="2998929" cy="2081341"/>
          </a:xfrm>
          <a:prstGeom prst="rect">
            <a:avLst/>
          </a:prstGeom>
        </p:spPr>
        <p:txBody>
          <a:bodyPr lIns="0" tIns="0" rIns="0" bIns="0"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ca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Introducción</a:t>
            </a:r>
            <a:endParaRPr lang="ca-E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 </a:t>
            </a:r>
            <a:r>
              <a:rPr lang="ca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Campaña</a:t>
            </a: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2019</a:t>
            </a:r>
            <a:endParaRPr lang="ca-E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 </a:t>
            </a:r>
            <a:r>
              <a:rPr lang="ca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Calendario</a:t>
            </a:r>
            <a:endParaRPr lang="ca-E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ca-E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ca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Reunión</a:t>
            </a: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a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Comité</a:t>
            </a: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Territorial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ca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Materiales</a:t>
            </a: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a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actividades</a:t>
            </a:r>
            <a:r>
              <a:rPr lang="ca-E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a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satélite</a:t>
            </a:r>
            <a:endParaRPr lang="ca-E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4294967295"/>
          </p:nvPr>
        </p:nvSpPr>
        <p:spPr>
          <a:xfrm>
            <a:off x="7071071" y="1798896"/>
            <a:ext cx="551458" cy="1866560"/>
          </a:xfrm>
          <a:prstGeom prst="rect">
            <a:avLst/>
          </a:prstGeom>
        </p:spPr>
        <p:txBody>
          <a:bodyPr lIns="0" tIns="0" rIns="0" bIns="0"/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s-ES_tradnl" sz="1600" dirty="0" smtClean="0">
                <a:solidFill>
                  <a:srgbClr val="00B0F0"/>
                </a:solidFill>
              </a:rPr>
              <a:t>3</a:t>
            </a:r>
            <a:endParaRPr lang="es-ES_tradnl" sz="1300" dirty="0">
              <a:solidFill>
                <a:srgbClr val="00B0F0"/>
              </a:solidFill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s-ES_tradnl" sz="1600" dirty="0">
                <a:solidFill>
                  <a:srgbClr val="00B0F0"/>
                </a:solidFill>
              </a:rPr>
              <a:t>4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s-ES_tradnl" sz="1600" dirty="0">
                <a:solidFill>
                  <a:srgbClr val="00B0F0"/>
                </a:solidFill>
              </a:rPr>
              <a:t>5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s-ES_tradnl" sz="1600" dirty="0" smtClean="0">
                <a:solidFill>
                  <a:srgbClr val="00B0F0"/>
                </a:solidFill>
              </a:rPr>
              <a:t>6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s-ES_tradnl" sz="1600" dirty="0">
                <a:solidFill>
                  <a:srgbClr val="00B0F0"/>
                </a:solidFill>
              </a:rPr>
              <a:t>7</a:t>
            </a:r>
          </a:p>
        </p:txBody>
      </p:sp>
      <p:cxnSp>
        <p:nvCxnSpPr>
          <p:cNvPr id="10" name="Conector recto 9"/>
          <p:cNvCxnSpPr/>
          <p:nvPr/>
        </p:nvCxnSpPr>
        <p:spPr>
          <a:xfrm>
            <a:off x="2598820" y="1378984"/>
            <a:ext cx="0" cy="2501253"/>
          </a:xfrm>
          <a:prstGeom prst="line">
            <a:avLst/>
          </a:prstGeom>
          <a:ln w="127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440695" y="0"/>
            <a:ext cx="2158125" cy="1195259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12" name="Shape 164"/>
          <p:cNvSpPr/>
          <p:nvPr/>
        </p:nvSpPr>
        <p:spPr>
          <a:xfrm>
            <a:off x="530061" y="913259"/>
            <a:ext cx="1624415" cy="28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 defTabSz="457200">
              <a:lnSpc>
                <a:spcPct val="140000"/>
              </a:lnSpc>
              <a:defRPr sz="1200">
                <a:solidFill>
                  <a:srgbClr val="000000"/>
                </a:solidFill>
                <a:latin typeface="Frutiger 55 Roman"/>
                <a:ea typeface="Frutiger 55 Roman"/>
                <a:cs typeface="Frutiger 55 Roman"/>
                <a:sym typeface="Frutiger 55 Roman"/>
              </a:defRPr>
            </a:lvl1pPr>
          </a:lstStyle>
          <a:p>
            <a:pPr>
              <a:lnSpc>
                <a:spcPts val="1700"/>
              </a:lnSpc>
            </a:pPr>
            <a:r>
              <a:rPr lang="es-ES" sz="3500" cap="all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índice</a:t>
            </a:r>
            <a:endParaRPr sz="3500" cap="all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196" y="64296"/>
            <a:ext cx="533333" cy="5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60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69863"/>
            <a:ext cx="7785279" cy="3714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Rectángulo 7"/>
          <p:cNvSpPr/>
          <p:nvPr/>
        </p:nvSpPr>
        <p:spPr>
          <a:xfrm>
            <a:off x="440695" y="0"/>
            <a:ext cx="2158125" cy="1469571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2"/>
          </p:nvPr>
        </p:nvSpPr>
        <p:spPr>
          <a:xfrm>
            <a:off x="3035507" y="902613"/>
            <a:ext cx="1664312" cy="326661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s-ES_tradnl" b="1" dirty="0" smtClean="0">
                <a:solidFill>
                  <a:srgbClr val="00B0F0"/>
                </a:solidFill>
              </a:rPr>
              <a:t>Datos relevantes de la Campaña 2018</a:t>
            </a:r>
          </a:p>
          <a:p>
            <a:pPr>
              <a:spcBef>
                <a:spcPts val="0"/>
              </a:spcBef>
            </a:pPr>
            <a:endParaRPr lang="es-ES" dirty="0" smtClean="0"/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s-ES" dirty="0" smtClean="0"/>
              <a:t>La </a:t>
            </a:r>
            <a:r>
              <a:rPr lang="es-ES" dirty="0"/>
              <a:t>campaña “Ningún niño sin bigote” </a:t>
            </a:r>
            <a:r>
              <a:rPr lang="es-ES" dirty="0" smtClean="0"/>
              <a:t>2018 recaudó </a:t>
            </a:r>
            <a:r>
              <a:rPr lang="es-ES" b="1" dirty="0" smtClean="0"/>
              <a:t>1,5 </a:t>
            </a:r>
            <a:r>
              <a:rPr lang="es-ES" b="1" dirty="0"/>
              <a:t>millones de litros de </a:t>
            </a:r>
            <a:r>
              <a:rPr lang="es-ES" b="1" dirty="0" smtClean="0"/>
              <a:t>leche* </a:t>
            </a:r>
            <a:r>
              <a:rPr lang="es-ES" dirty="0"/>
              <a:t>en el conjunto de España, cantidad que la Federación Española de Bancos de Alimentos (FESBAL) </a:t>
            </a:r>
            <a:r>
              <a:rPr lang="es-ES" dirty="0" smtClean="0"/>
              <a:t>distribuyó </a:t>
            </a:r>
            <a:r>
              <a:rPr lang="es-ES" dirty="0"/>
              <a:t>entre los Bancos de Alimentos </a:t>
            </a:r>
            <a:r>
              <a:rPr lang="es-ES" dirty="0" smtClean="0"/>
              <a:t>provinciales</a:t>
            </a:r>
            <a:r>
              <a:rPr lang="es-ES" dirty="0"/>
              <a:t> </a:t>
            </a:r>
            <a:r>
              <a:rPr lang="es-ES" dirty="0" smtClean="0"/>
              <a:t>y que llega </a:t>
            </a:r>
            <a:r>
              <a:rPr lang="es-ES" dirty="0"/>
              <a:t>a </a:t>
            </a:r>
            <a:r>
              <a:rPr lang="es-ES" b="1" dirty="0"/>
              <a:t>30.000 familias</a:t>
            </a:r>
            <a:r>
              <a:rPr lang="es-ES" b="1" dirty="0" smtClean="0"/>
              <a:t>. </a:t>
            </a:r>
            <a:endParaRPr lang="ca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s-ES" dirty="0"/>
              <a:t>En Cataluña, los </a:t>
            </a:r>
            <a:r>
              <a:rPr lang="es-ES" b="1" dirty="0"/>
              <a:t>473.000 litros de leche reunidos</a:t>
            </a:r>
            <a:r>
              <a:rPr lang="es-ES" dirty="0"/>
              <a:t> entre la recogida física y las aportaciones económicas a través de los canales electrónicos, se </a:t>
            </a:r>
            <a:r>
              <a:rPr lang="es-ES" dirty="0" smtClean="0"/>
              <a:t>distribuyeron a </a:t>
            </a:r>
            <a:r>
              <a:rPr lang="es-ES" b="1" dirty="0" smtClean="0"/>
              <a:t>más </a:t>
            </a:r>
            <a:r>
              <a:rPr lang="es-ES" b="1" dirty="0"/>
              <a:t>de 35.000 niños y niñas en riesgo de vulnerabilidad social  </a:t>
            </a:r>
            <a:r>
              <a:rPr lang="es-ES" dirty="0"/>
              <a:t>a través del Banc dels Aliments</a:t>
            </a:r>
            <a:r>
              <a:rPr lang="es-ES" dirty="0" smtClean="0"/>
              <a:t>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endParaRPr lang="es-ES" dirty="0"/>
          </a:p>
          <a:p>
            <a:pPr>
              <a:spcBef>
                <a:spcPts val="0"/>
              </a:spcBef>
              <a:spcAft>
                <a:spcPts val="1000"/>
              </a:spcAft>
            </a:pPr>
            <a:endParaRPr lang="ca-E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ca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7" name="Marcador de texto 2"/>
          <p:cNvSpPr txBox="1">
            <a:spLocks/>
          </p:cNvSpPr>
          <p:nvPr/>
        </p:nvSpPr>
        <p:spPr>
          <a:xfrm>
            <a:off x="5556707" y="2912978"/>
            <a:ext cx="2653362" cy="101237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3429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450"/>
              </a:spcBef>
              <a:spcAft>
                <a:spcPts val="0"/>
              </a:spcAft>
            </a:pPr>
            <a:r>
              <a:rPr lang="es-ES" sz="1400" b="1" dirty="0" smtClean="0">
                <a:solidFill>
                  <a:srgbClr val="339ED8"/>
                </a:solidFill>
              </a:rPr>
              <a:t>Más de 30.000 familias han sido beneficiadas de la Gran Recogida de Leche 2018.</a:t>
            </a:r>
            <a:endParaRPr lang="es-ES_tradnl" sz="1400" dirty="0">
              <a:solidFill>
                <a:srgbClr val="339ED8"/>
              </a:solidFill>
              <a:latin typeface="+mj-lt"/>
            </a:endParaRPr>
          </a:p>
        </p:txBody>
      </p:sp>
      <p:sp>
        <p:nvSpPr>
          <p:cNvPr id="10" name="Shape 164"/>
          <p:cNvSpPr/>
          <p:nvPr/>
        </p:nvSpPr>
        <p:spPr>
          <a:xfrm>
            <a:off x="530061" y="583990"/>
            <a:ext cx="1624415" cy="221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 defTabSz="457200">
              <a:lnSpc>
                <a:spcPct val="140000"/>
              </a:lnSpc>
              <a:defRPr sz="1200">
                <a:solidFill>
                  <a:srgbClr val="000000"/>
                </a:solidFill>
                <a:latin typeface="Frutiger 55 Roman"/>
                <a:ea typeface="Frutiger 55 Roman"/>
                <a:cs typeface="Frutiger 55 Roman"/>
                <a:sym typeface="Frutiger 55 Roman"/>
              </a:defRPr>
            </a:lvl1pPr>
          </a:lstStyle>
          <a:p>
            <a:pPr>
              <a:lnSpc>
                <a:spcPts val="1700"/>
              </a:lnSpc>
            </a:pPr>
            <a:r>
              <a:rPr lang="es-ES" sz="1700" cap="all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introducción</a:t>
            </a:r>
            <a:endParaRPr sz="1700" cap="all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27839" y="1491343"/>
            <a:ext cx="2170981" cy="3167743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13" name="Marcador de texto 2"/>
          <p:cNvSpPr>
            <a:spLocks noGrp="1"/>
          </p:cNvSpPr>
          <p:nvPr>
            <p:ph type="body" sz="quarter" idx="12"/>
          </p:nvPr>
        </p:nvSpPr>
        <p:spPr>
          <a:xfrm>
            <a:off x="4904919" y="902613"/>
            <a:ext cx="1664312" cy="326661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s-ES_tradnl" b="1" dirty="0">
                <a:solidFill>
                  <a:srgbClr val="339ED8"/>
                </a:solidFill>
              </a:rPr>
              <a:t>Uno de cada tres menores </a:t>
            </a:r>
            <a:r>
              <a:rPr lang="es-ES_tradnl" dirty="0"/>
              <a:t>en España está en riesgo de pobreza, siendo el quinto país con la mayor tasa de pobreza infantil, según </a:t>
            </a:r>
            <a:r>
              <a:rPr lang="es-ES_tradnl" dirty="0" err="1"/>
              <a:t>Eurostat</a:t>
            </a:r>
            <a:r>
              <a:rPr lang="es-ES_tradnl" dirty="0"/>
              <a:t>. Esta gran recogida de leche quiere contribuir a que tengan </a:t>
            </a:r>
            <a:r>
              <a:rPr lang="es-ES_tradnl" b="1" dirty="0"/>
              <a:t>acceso a una alimentación saludable y </a:t>
            </a:r>
            <a:r>
              <a:rPr lang="es-ES_tradnl" b="1" dirty="0" smtClean="0"/>
              <a:t>equilibrada. </a:t>
            </a:r>
            <a:endParaRPr lang="ca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Marcador de texto 2"/>
          <p:cNvSpPr>
            <a:spLocks noGrp="1"/>
          </p:cNvSpPr>
          <p:nvPr>
            <p:ph type="body" sz="quarter" idx="12"/>
          </p:nvPr>
        </p:nvSpPr>
        <p:spPr>
          <a:xfrm>
            <a:off x="6964705" y="902613"/>
            <a:ext cx="1664312" cy="1437816"/>
          </a:xfrm>
        </p:spPr>
        <p:txBody>
          <a:bodyPr/>
          <a:lstStyle/>
          <a:p>
            <a:r>
              <a:rPr lang="es-ES" dirty="0" smtClean="0"/>
              <a:t>Más </a:t>
            </a:r>
            <a:r>
              <a:rPr lang="es-ES" dirty="0"/>
              <a:t>de </a:t>
            </a:r>
            <a:r>
              <a:rPr lang="es-ES" b="1" dirty="0">
                <a:solidFill>
                  <a:srgbClr val="339ED8"/>
                </a:solidFill>
              </a:rPr>
              <a:t>1.104 entidades sociales</a:t>
            </a:r>
            <a:r>
              <a:rPr lang="es-ES" b="1" dirty="0"/>
              <a:t> </a:t>
            </a:r>
            <a:r>
              <a:rPr lang="es-ES" dirty="0"/>
              <a:t>han contribuido a la recogida de leche, con la ayuda de </a:t>
            </a:r>
            <a:r>
              <a:rPr lang="es-ES" b="1" dirty="0">
                <a:solidFill>
                  <a:srgbClr val="339ED8"/>
                </a:solidFill>
              </a:rPr>
              <a:t>478 voluntarios de ”la Caixa” que han colaborado</a:t>
            </a:r>
            <a:r>
              <a:rPr lang="es-ES" b="1" dirty="0"/>
              <a:t> </a:t>
            </a:r>
            <a:r>
              <a:rPr lang="es-ES" dirty="0"/>
              <a:t>a través de </a:t>
            </a:r>
            <a:r>
              <a:rPr lang="es-ES" b="1" dirty="0">
                <a:solidFill>
                  <a:srgbClr val="339ED8"/>
                </a:solidFill>
              </a:rPr>
              <a:t>116 actividades</a:t>
            </a:r>
            <a:r>
              <a:rPr lang="es-ES" dirty="0">
                <a:solidFill>
                  <a:srgbClr val="339ED8"/>
                </a:solidFill>
              </a:rPr>
              <a:t> </a:t>
            </a:r>
            <a:r>
              <a:rPr lang="es-ES" dirty="0"/>
              <a:t>satélite y más de</a:t>
            </a:r>
            <a:r>
              <a:rPr lang="es-ES" dirty="0">
                <a:solidFill>
                  <a:srgbClr val="008AD8"/>
                </a:solidFill>
              </a:rPr>
              <a:t> </a:t>
            </a:r>
            <a:r>
              <a:rPr lang="es-ES" b="1" dirty="0">
                <a:solidFill>
                  <a:srgbClr val="339ED8"/>
                </a:solidFill>
              </a:rPr>
              <a:t>1.450 horas de voluntariado</a:t>
            </a:r>
            <a:r>
              <a:rPr lang="es-ES" dirty="0">
                <a:solidFill>
                  <a:srgbClr val="339ED8"/>
                </a:solidFill>
              </a:rPr>
              <a:t>.</a:t>
            </a:r>
          </a:p>
        </p:txBody>
      </p:sp>
      <p:sp>
        <p:nvSpPr>
          <p:cNvPr id="12" name="Shape 164"/>
          <p:cNvSpPr/>
          <p:nvPr/>
        </p:nvSpPr>
        <p:spPr>
          <a:xfrm>
            <a:off x="530061" y="323281"/>
            <a:ext cx="1624415" cy="218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 defTabSz="457200">
              <a:lnSpc>
                <a:spcPct val="140000"/>
              </a:lnSpc>
              <a:defRPr sz="1200">
                <a:solidFill>
                  <a:srgbClr val="000000"/>
                </a:solidFill>
                <a:latin typeface="Frutiger 55 Roman"/>
                <a:ea typeface="Frutiger 55 Roman"/>
                <a:cs typeface="Frutiger 55 Roman"/>
                <a:sym typeface="Frutiger 55 Roman"/>
              </a:defRPr>
            </a:lvl1pPr>
          </a:lstStyle>
          <a:p>
            <a:pPr>
              <a:lnSpc>
                <a:spcPts val="1700"/>
              </a:lnSpc>
            </a:pPr>
            <a:r>
              <a:rPr lang="es-ES" sz="1600" b="1" cap="all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endParaRPr sz="1600" cap="all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5208" t="1668" r="2110" b="1874"/>
          <a:stretch/>
        </p:blipFill>
        <p:spPr>
          <a:xfrm>
            <a:off x="427839" y="1489804"/>
            <a:ext cx="2170981" cy="319105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071360" y="4654732"/>
            <a:ext cx="1557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800" dirty="0" smtClean="0">
                <a:latin typeface="+mn-lt"/>
              </a:rPr>
              <a:t>*Listado por provincia adjunto</a:t>
            </a:r>
            <a:endParaRPr lang="es-ES" sz="800" dirty="0">
              <a:latin typeface="+mn-lt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623" y="83005"/>
            <a:ext cx="533333" cy="5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0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ción de imagen 1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888" r="188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Marcador de texto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s-ES_tradnl" b="1" dirty="0" smtClean="0"/>
              <a:t>NINGÚN NIÑO SIN BIGOTE</a:t>
            </a:r>
            <a:endParaRPr lang="es-ES_tradnl" b="1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25"/>
          </p:nvPr>
        </p:nvSpPr>
        <p:spPr>
          <a:xfrm>
            <a:off x="5364160" y="3007890"/>
            <a:ext cx="2752725" cy="1181100"/>
          </a:xfrm>
        </p:spPr>
        <p:txBody>
          <a:bodyPr/>
          <a:lstStyle/>
          <a:p>
            <a:r>
              <a:rPr lang="es-ES_tradnl" b="1" dirty="0" smtClean="0"/>
              <a:t>Se potenciarán los donativos en oficinas y se vinculará la recogida física a las actividades satélite y a un número determinado de oficinas.</a:t>
            </a:r>
            <a:endParaRPr lang="es-ES_tradnl" b="1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 smtClean="0"/>
              <a:t>2</a:t>
            </a:r>
            <a:endParaRPr lang="es-ES_tradnl" dirty="0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s-ES_tradnl" dirty="0" smtClean="0"/>
              <a:t>Campaña 2019</a:t>
            </a:r>
            <a:endParaRPr lang="es-ES_tradnl" dirty="0"/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30"/>
          </p:nvPr>
        </p:nvSpPr>
        <p:spPr>
          <a:xfrm>
            <a:off x="3052699" y="1156614"/>
            <a:ext cx="1658664" cy="3157537"/>
          </a:xfrm>
        </p:spPr>
        <p:txBody>
          <a:bodyPr/>
          <a:lstStyle/>
          <a:p>
            <a:pPr algn="just"/>
            <a:r>
              <a:rPr lang="es-ES" dirty="0"/>
              <a:t>Este año la campaña de Recogida de Leche se centrará en la donación (6,8 o 12 euros) a través de los canales digitales tanto en oficinas como en las diversas actividades satélite y en la difusión territorial de la misma</a:t>
            </a:r>
            <a:r>
              <a:rPr lang="es-ES" dirty="0" smtClean="0"/>
              <a:t>.</a:t>
            </a:r>
            <a:endParaRPr lang="es-ES_tradnl" dirty="0" smtClean="0"/>
          </a:p>
          <a:p>
            <a:pPr algn="just"/>
            <a:r>
              <a:rPr lang="es-ES_tradnl" dirty="0" smtClean="0"/>
              <a:t>El gran cambio con respecto al año 2018 será la duración y recogida física, que vinculará a las actividades satélite así como a un número determinado de 300 oficinas. (Listado adjunto a la presentación).</a:t>
            </a:r>
          </a:p>
          <a:p>
            <a:endParaRPr lang="es-ES_tradnl" dirty="0"/>
          </a:p>
          <a:p>
            <a:endParaRPr lang="es-ES_tradn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609" y="902614"/>
            <a:ext cx="2997828" cy="19997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705" y="55107"/>
            <a:ext cx="533333" cy="5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440696" y="0"/>
            <a:ext cx="2158125" cy="1175657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151"/>
          </a:p>
        </p:txBody>
      </p:sp>
      <p:sp>
        <p:nvSpPr>
          <p:cNvPr id="16" name="Shape 164"/>
          <p:cNvSpPr/>
          <p:nvPr/>
        </p:nvSpPr>
        <p:spPr>
          <a:xfrm>
            <a:off x="530060" y="575601"/>
            <a:ext cx="1911135" cy="221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 defTabSz="457200">
              <a:lnSpc>
                <a:spcPct val="140000"/>
              </a:lnSpc>
              <a:defRPr sz="1200">
                <a:solidFill>
                  <a:srgbClr val="000000"/>
                </a:solidFill>
                <a:latin typeface="Frutiger 55 Roman"/>
                <a:ea typeface="Frutiger 55 Roman"/>
                <a:cs typeface="Frutiger 55 Roman"/>
                <a:sym typeface="Frutiger 55 Roman"/>
              </a:defRPr>
            </a:lvl1pPr>
          </a:lstStyle>
          <a:p>
            <a:pPr>
              <a:lnSpc>
                <a:spcPts val="1700"/>
              </a:lnSpc>
            </a:pPr>
            <a:r>
              <a:rPr lang="es-ES" sz="1700" cap="all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calendario</a:t>
            </a:r>
            <a:endParaRPr sz="1700" cap="all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7" name="Shape 164"/>
          <p:cNvSpPr/>
          <p:nvPr/>
        </p:nvSpPr>
        <p:spPr>
          <a:xfrm>
            <a:off x="530061" y="323281"/>
            <a:ext cx="1624415" cy="218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 defTabSz="457200">
              <a:lnSpc>
                <a:spcPct val="140000"/>
              </a:lnSpc>
              <a:defRPr sz="1200">
                <a:solidFill>
                  <a:srgbClr val="000000"/>
                </a:solidFill>
                <a:latin typeface="Frutiger 55 Roman"/>
                <a:ea typeface="Frutiger 55 Roman"/>
                <a:cs typeface="Frutiger 55 Roman"/>
                <a:sym typeface="Frutiger 55 Roman"/>
              </a:defRPr>
            </a:lvl1pPr>
          </a:lstStyle>
          <a:p>
            <a:pPr>
              <a:lnSpc>
                <a:spcPts val="1700"/>
              </a:lnSpc>
            </a:pPr>
            <a:r>
              <a:rPr lang="es-ES_tradnl" sz="1600" b="1" cap="all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endParaRPr sz="1600" cap="all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7" name="Grupo 1"/>
          <p:cNvGrpSpPr>
            <a:grpSpLocks/>
          </p:cNvGrpSpPr>
          <p:nvPr/>
        </p:nvGrpSpPr>
        <p:grpSpPr bwMode="auto">
          <a:xfrm>
            <a:off x="440696" y="1419205"/>
            <a:ext cx="8512175" cy="2791952"/>
            <a:chOff x="271463" y="3445004"/>
            <a:chExt cx="8512175" cy="2792486"/>
          </a:xfrm>
        </p:grpSpPr>
        <p:sp>
          <p:nvSpPr>
            <p:cNvPr id="8" name="CuadroTexto 7"/>
            <p:cNvSpPr txBox="1"/>
            <p:nvPr/>
          </p:nvSpPr>
          <p:spPr>
            <a:xfrm>
              <a:off x="1517025" y="3844368"/>
              <a:ext cx="3311526" cy="2461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s-ES" sz="1000" b="1" i="1" dirty="0" smtClean="0">
                  <a:solidFill>
                    <a:srgbClr val="0070C0"/>
                  </a:solidFill>
                  <a:latin typeface="+mj-lt"/>
                </a:rPr>
                <a:t>27 de mayo a 14 de junio</a:t>
              </a:r>
              <a:endParaRPr lang="es-ES" sz="1000" b="1" i="1" dirty="0">
                <a:solidFill>
                  <a:srgbClr val="0070C0"/>
                </a:solidFill>
                <a:latin typeface="+mj-lt"/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4589463" y="5554452"/>
              <a:ext cx="1836737" cy="2461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" sz="1000" b="1" i="1" dirty="0" smtClean="0">
                  <a:solidFill>
                    <a:srgbClr val="0070C0"/>
                  </a:solidFill>
                  <a:latin typeface="+mj-lt"/>
                </a:rPr>
                <a:t>27 </a:t>
              </a:r>
              <a:r>
                <a:rPr lang="es-ES" sz="1000" b="1" i="1" dirty="0">
                  <a:solidFill>
                    <a:srgbClr val="0070C0"/>
                  </a:solidFill>
                  <a:latin typeface="+mj-lt"/>
                </a:rPr>
                <a:t>de mayo a </a:t>
              </a:r>
              <a:r>
                <a:rPr lang="es-ES" sz="1000" b="1" i="1" dirty="0" smtClean="0">
                  <a:solidFill>
                    <a:srgbClr val="0070C0"/>
                  </a:solidFill>
                  <a:latin typeface="+mj-lt"/>
                </a:rPr>
                <a:t>30 de agosto</a:t>
              </a:r>
              <a:endParaRPr lang="es-ES" sz="1000" b="1" i="1" dirty="0">
                <a:solidFill>
                  <a:srgbClr val="0070C0"/>
                </a:solidFill>
                <a:latin typeface="+mj-lt"/>
              </a:endParaRPr>
            </a:p>
          </p:txBody>
        </p:sp>
        <p:sp>
          <p:nvSpPr>
            <p:cNvPr id="10" name="1 Rectángulo"/>
            <p:cNvSpPr>
              <a:spLocks noChangeArrowheads="1"/>
            </p:cNvSpPr>
            <p:nvPr/>
          </p:nvSpPr>
          <p:spPr bwMode="auto">
            <a:xfrm>
              <a:off x="271463" y="4692377"/>
              <a:ext cx="976649" cy="600279"/>
            </a:xfrm>
            <a:prstGeom prst="rect">
              <a:avLst/>
            </a:prstGeom>
            <a:noFill/>
            <a:ln w="9525">
              <a:noFill/>
              <a:prstDash val="sysDot"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ES" sz="1100" b="1" dirty="0" smtClean="0">
                  <a:solidFill>
                    <a:srgbClr val="000000"/>
                  </a:solidFill>
                </a:rPr>
                <a:t>Reuniones de Comité Territorial</a:t>
              </a:r>
              <a:endParaRPr lang="es-ES" altLang="es-ES" sz="1100" dirty="0" smtClean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2" name="1 Rectángulo"/>
            <p:cNvSpPr>
              <a:spLocks noChangeArrowheads="1"/>
            </p:cNvSpPr>
            <p:nvPr/>
          </p:nvSpPr>
          <p:spPr bwMode="auto">
            <a:xfrm>
              <a:off x="1472988" y="4662423"/>
              <a:ext cx="1079500" cy="769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s-ES" sz="1100" b="1" dirty="0" smtClean="0">
                  <a:solidFill>
                    <a:srgbClr val="000000"/>
                  </a:solidFill>
                </a:rPr>
                <a:t>Inicio de la Campaña de Recogida de leche 2019</a:t>
              </a:r>
              <a:endParaRPr lang="es-ES" altLang="es-ES" sz="1100" dirty="0">
                <a:solidFill>
                  <a:srgbClr val="000000"/>
                </a:solidFill>
              </a:endParaRPr>
            </a:p>
          </p:txBody>
        </p:sp>
        <p:sp>
          <p:nvSpPr>
            <p:cNvPr id="13" name="1 Rectángulo"/>
            <p:cNvSpPr>
              <a:spLocks noChangeArrowheads="1"/>
            </p:cNvSpPr>
            <p:nvPr/>
          </p:nvSpPr>
          <p:spPr bwMode="auto">
            <a:xfrm>
              <a:off x="6018206" y="4637075"/>
              <a:ext cx="1093792" cy="430969"/>
            </a:xfrm>
            <a:prstGeom prst="rect">
              <a:avLst/>
            </a:prstGeom>
            <a:noFill/>
            <a:ln w="9525">
              <a:noFill/>
              <a:prstDash val="sysDot"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  <a:defRPr/>
              </a:pPr>
              <a:r>
                <a:rPr lang="es-ES" altLang="es-ES" sz="11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Cierre de la campaña </a:t>
              </a:r>
            </a:p>
          </p:txBody>
        </p:sp>
        <p:sp>
          <p:nvSpPr>
            <p:cNvPr id="14" name="1 Rectángulo"/>
            <p:cNvSpPr>
              <a:spLocks noChangeArrowheads="1"/>
            </p:cNvSpPr>
            <p:nvPr/>
          </p:nvSpPr>
          <p:spPr bwMode="auto">
            <a:xfrm>
              <a:off x="4073525" y="4659482"/>
              <a:ext cx="1800225" cy="261987"/>
            </a:xfrm>
            <a:prstGeom prst="rect">
              <a:avLst/>
            </a:prstGeom>
            <a:noFill/>
            <a:ln w="9525">
              <a:noFill/>
              <a:prstDash val="sysDot"/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ES" sz="11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8" name="1 Rectángulo"/>
            <p:cNvSpPr>
              <a:spLocks noChangeArrowheads="1"/>
            </p:cNvSpPr>
            <p:nvPr/>
          </p:nvSpPr>
          <p:spPr bwMode="auto">
            <a:xfrm>
              <a:off x="2532824" y="4674935"/>
              <a:ext cx="1679444" cy="80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100" b="1" dirty="0" smtClean="0">
                  <a:solidFill>
                    <a:srgbClr val="000000"/>
                  </a:solidFill>
                </a:rPr>
                <a:t>Actividad de Campaña Principal</a:t>
              </a:r>
            </a:p>
            <a:p>
              <a:r>
                <a:rPr lang="es-ES_tradnl" altLang="es-ES" sz="800" dirty="0" smtClean="0">
                  <a:solidFill>
                    <a:srgbClr val="000000"/>
                  </a:solidFill>
                </a:rPr>
                <a:t>Oficinas </a:t>
              </a:r>
              <a:r>
                <a:rPr lang="es-ES_tradnl" altLang="es-ES" sz="800" dirty="0" err="1" smtClean="0">
                  <a:solidFill>
                    <a:srgbClr val="000000"/>
                  </a:solidFill>
                </a:rPr>
                <a:t>CaixaBank</a:t>
              </a:r>
              <a:endParaRPr lang="es-ES_tradnl" altLang="es-ES" sz="800" dirty="0" smtClean="0">
                <a:solidFill>
                  <a:srgbClr val="000000"/>
                </a:solidFill>
              </a:endParaRPr>
            </a:p>
            <a:p>
              <a:r>
                <a:rPr lang="es-ES_tradnl" altLang="es-ES" sz="800" dirty="0" err="1" smtClean="0">
                  <a:solidFill>
                    <a:srgbClr val="000000"/>
                  </a:solidFill>
                </a:rPr>
                <a:t>Esplais</a:t>
              </a:r>
              <a:r>
                <a:rPr lang="es-ES_tradnl" altLang="es-ES" sz="800" dirty="0" smtClean="0">
                  <a:solidFill>
                    <a:srgbClr val="000000"/>
                  </a:solidFill>
                </a:rPr>
                <a:t> </a:t>
              </a:r>
              <a:r>
                <a:rPr lang="es-ES_tradnl" altLang="es-ES" sz="800" dirty="0" err="1" smtClean="0">
                  <a:solidFill>
                    <a:srgbClr val="000000"/>
                  </a:solidFill>
                </a:rPr>
                <a:t>Gent</a:t>
              </a:r>
              <a:r>
                <a:rPr lang="es-ES_tradnl" altLang="es-ES" sz="800" dirty="0" smtClean="0">
                  <a:solidFill>
                    <a:srgbClr val="000000"/>
                  </a:solidFill>
                </a:rPr>
                <a:t> Gran</a:t>
              </a:r>
            </a:p>
            <a:p>
              <a:r>
                <a:rPr lang="es-ES_tradnl" altLang="es-ES" sz="800" dirty="0" smtClean="0">
                  <a:solidFill>
                    <a:srgbClr val="000000"/>
                  </a:solidFill>
                </a:rPr>
                <a:t>Actividades Satélite</a:t>
              </a:r>
              <a:endParaRPr lang="es-ES" altLang="es-ES" sz="800" dirty="0">
                <a:solidFill>
                  <a:srgbClr val="000000"/>
                </a:solidFill>
              </a:endParaRPr>
            </a:p>
          </p:txBody>
        </p:sp>
        <p:cxnSp>
          <p:nvCxnSpPr>
            <p:cNvPr id="19" name="Conector recto de flecha 18"/>
            <p:cNvCxnSpPr/>
            <p:nvPr/>
          </p:nvCxnSpPr>
          <p:spPr>
            <a:xfrm flipV="1">
              <a:off x="395288" y="4406369"/>
              <a:ext cx="8388350" cy="2241"/>
            </a:xfrm>
            <a:prstGeom prst="straightConnector1">
              <a:avLst/>
            </a:prstGeom>
            <a:ln w="19050">
              <a:solidFill>
                <a:schemeClr val="tx2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uadroTexto 19"/>
            <p:cNvSpPr txBox="1"/>
            <p:nvPr/>
          </p:nvSpPr>
          <p:spPr>
            <a:xfrm>
              <a:off x="307294" y="3445004"/>
              <a:ext cx="6808788" cy="2762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" sz="1200" b="1" i="1" dirty="0" smtClean="0">
                  <a:solidFill>
                    <a:schemeClr val="tx2"/>
                  </a:solidFill>
                  <a:latin typeface="+mj-lt"/>
                </a:rPr>
                <a:t>Calendario Campaña Gran Recogida de leche 2019</a:t>
              </a:r>
              <a:endParaRPr lang="es-ES" sz="1200" b="1" i="1" dirty="0">
                <a:solidFill>
                  <a:schemeClr val="tx2"/>
                </a:solidFill>
                <a:latin typeface="+mj-lt"/>
              </a:endParaRPr>
            </a:p>
          </p:txBody>
        </p:sp>
        <p:cxnSp>
          <p:nvCxnSpPr>
            <p:cNvPr id="21" name="Conector recto de flecha 20"/>
            <p:cNvCxnSpPr/>
            <p:nvPr/>
          </p:nvCxnSpPr>
          <p:spPr>
            <a:xfrm>
              <a:off x="395288" y="4410197"/>
              <a:ext cx="0" cy="2349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/>
            <p:cNvCxnSpPr/>
            <p:nvPr/>
          </p:nvCxnSpPr>
          <p:spPr>
            <a:xfrm>
              <a:off x="1920875" y="4402258"/>
              <a:ext cx="0" cy="2349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de flecha 22"/>
            <p:cNvCxnSpPr/>
            <p:nvPr/>
          </p:nvCxnSpPr>
          <p:spPr>
            <a:xfrm>
              <a:off x="3172788" y="4410197"/>
              <a:ext cx="0" cy="2349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de flecha 24"/>
            <p:cNvCxnSpPr/>
            <p:nvPr/>
          </p:nvCxnSpPr>
          <p:spPr>
            <a:xfrm>
              <a:off x="7111998" y="4439940"/>
              <a:ext cx="0" cy="2349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uadroTexto 25"/>
            <p:cNvSpPr txBox="1"/>
            <p:nvPr/>
          </p:nvSpPr>
          <p:spPr>
            <a:xfrm>
              <a:off x="1564482" y="4131821"/>
              <a:ext cx="974725" cy="2461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" sz="1000" b="1" i="1" dirty="0" smtClean="0">
                  <a:solidFill>
                    <a:srgbClr val="0070C0"/>
                  </a:solidFill>
                  <a:latin typeface="+mj-lt"/>
                </a:rPr>
                <a:t>27 </a:t>
              </a:r>
              <a:r>
                <a:rPr lang="es-ES" sz="1000" b="1" i="1" dirty="0">
                  <a:solidFill>
                    <a:srgbClr val="0070C0"/>
                  </a:solidFill>
                  <a:latin typeface="+mj-lt"/>
                </a:rPr>
                <a:t>de mayo</a:t>
              </a:r>
            </a:p>
          </p:txBody>
        </p:sp>
        <p:cxnSp>
          <p:nvCxnSpPr>
            <p:cNvPr id="27" name="Conector recto 32"/>
            <p:cNvCxnSpPr>
              <a:cxnSpLocks noChangeShapeType="1"/>
            </p:cNvCxnSpPr>
            <p:nvPr/>
          </p:nvCxnSpPr>
          <p:spPr bwMode="auto">
            <a:xfrm>
              <a:off x="1937652" y="4381996"/>
              <a:ext cx="2470272" cy="4939"/>
            </a:xfrm>
            <a:prstGeom prst="line">
              <a:avLst/>
            </a:prstGeom>
            <a:noFill/>
            <a:ln w="28575" algn="ctr">
              <a:solidFill>
                <a:srgbClr val="FFC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CuadroTexto 27"/>
            <p:cNvSpPr txBox="1"/>
            <p:nvPr/>
          </p:nvSpPr>
          <p:spPr>
            <a:xfrm>
              <a:off x="307294" y="4141352"/>
              <a:ext cx="1174750" cy="2462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" sz="1000" b="1" i="1" dirty="0" smtClean="0">
                  <a:solidFill>
                    <a:srgbClr val="0070C0"/>
                  </a:solidFill>
                  <a:latin typeface="+mj-lt"/>
                </a:rPr>
                <a:t>6 a 24 de mayo</a:t>
              </a:r>
              <a:endParaRPr lang="es-ES" sz="1000" b="1" i="1" dirty="0">
                <a:solidFill>
                  <a:srgbClr val="0070C0"/>
                </a:solidFill>
                <a:latin typeface="+mj-lt"/>
              </a:endParaRPr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5375023" y="4162018"/>
              <a:ext cx="1838325" cy="2461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ES" sz="1000" b="1" i="1" dirty="0" smtClean="0">
                  <a:solidFill>
                    <a:srgbClr val="0070C0"/>
                  </a:solidFill>
                  <a:latin typeface="+mj-lt"/>
                </a:rPr>
                <a:t>30 de agosto</a:t>
              </a:r>
              <a:endParaRPr lang="es-ES" sz="1000" b="1" i="1" dirty="0">
                <a:solidFill>
                  <a:srgbClr val="0070C0"/>
                </a:solidFill>
                <a:latin typeface="+mj-lt"/>
              </a:endParaRPr>
            </a:p>
          </p:txBody>
        </p:sp>
        <p:sp>
          <p:nvSpPr>
            <p:cNvPr id="31" name="1 Rectángulo"/>
            <p:cNvSpPr>
              <a:spLocks noChangeArrowheads="1"/>
            </p:cNvSpPr>
            <p:nvPr/>
          </p:nvSpPr>
          <p:spPr bwMode="auto">
            <a:xfrm>
              <a:off x="3905924" y="5806521"/>
              <a:ext cx="2808287" cy="430969"/>
            </a:xfrm>
            <a:prstGeom prst="rect">
              <a:avLst/>
            </a:prstGeom>
            <a:noFill/>
            <a:ln w="9525">
              <a:noFill/>
              <a:prstDash val="sysDot"/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s-ES_tradnl" alt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Período de </a:t>
              </a:r>
              <a:r>
                <a:rPr lang="es-ES_tradnl" altLang="es-E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campaña de donativos (canales)</a:t>
              </a:r>
              <a:endParaRPr lang="es-ES" altLang="es-ES" sz="11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Abrir llave 33"/>
          <p:cNvSpPr/>
          <p:nvPr/>
        </p:nvSpPr>
        <p:spPr>
          <a:xfrm rot="16200000">
            <a:off x="3299013" y="860182"/>
            <a:ext cx="86019" cy="247027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Cerrar llave 34"/>
          <p:cNvSpPr/>
          <p:nvPr/>
        </p:nvSpPr>
        <p:spPr>
          <a:xfrm rot="16200000">
            <a:off x="4543847" y="834699"/>
            <a:ext cx="275901" cy="519886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/>
          <p:cNvSpPr txBox="1"/>
          <p:nvPr/>
        </p:nvSpPr>
        <p:spPr bwMode="auto">
          <a:xfrm>
            <a:off x="7200018" y="2007021"/>
            <a:ext cx="9381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" sz="1000" b="1" i="1" dirty="0" smtClean="0">
                <a:solidFill>
                  <a:srgbClr val="0070C0"/>
                </a:solidFill>
                <a:latin typeface="+mj-lt"/>
              </a:rPr>
              <a:t>2 – 7 septiembre </a:t>
            </a:r>
            <a:endParaRPr lang="es-ES" sz="1000" b="1" i="1" dirty="0">
              <a:solidFill>
                <a:srgbClr val="0070C0"/>
              </a:solidFill>
              <a:latin typeface="+mj-lt"/>
            </a:endParaRPr>
          </a:p>
        </p:txBody>
      </p:sp>
      <p:cxnSp>
        <p:nvCxnSpPr>
          <p:cNvPr id="32" name="Conector recto de flecha 31"/>
          <p:cNvCxnSpPr/>
          <p:nvPr/>
        </p:nvCxnSpPr>
        <p:spPr bwMode="auto">
          <a:xfrm>
            <a:off x="8012751" y="2400297"/>
            <a:ext cx="0" cy="234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1 Rectángulo"/>
          <p:cNvSpPr>
            <a:spLocks noChangeArrowheads="1"/>
          </p:cNvSpPr>
          <p:nvPr/>
        </p:nvSpPr>
        <p:spPr bwMode="auto">
          <a:xfrm>
            <a:off x="7226918" y="2636213"/>
            <a:ext cx="1093792" cy="43088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s-ES" altLang="es-ES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s-ES" altLang="es-ES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sp>
        <p:nvSpPr>
          <p:cNvPr id="36" name="CuadroTexto 35"/>
          <p:cNvSpPr txBox="1"/>
          <p:nvPr/>
        </p:nvSpPr>
        <p:spPr bwMode="auto">
          <a:xfrm>
            <a:off x="7932893" y="2412362"/>
            <a:ext cx="1100625" cy="246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" sz="1000" b="1" i="1" dirty="0" smtClean="0">
                <a:solidFill>
                  <a:srgbClr val="0070C0"/>
                </a:solidFill>
                <a:latin typeface="+mj-lt"/>
              </a:rPr>
              <a:t>9  septiembre </a:t>
            </a:r>
            <a:endParaRPr lang="es-ES" sz="1000" b="1" i="1" dirty="0">
              <a:solidFill>
                <a:srgbClr val="0070C0"/>
              </a:solidFill>
              <a:latin typeface="+mj-lt"/>
            </a:endParaRPr>
          </a:p>
        </p:txBody>
      </p:sp>
      <p:cxnSp>
        <p:nvCxnSpPr>
          <p:cNvPr id="38" name="Conector recto de flecha 37"/>
          <p:cNvCxnSpPr/>
          <p:nvPr/>
        </p:nvCxnSpPr>
        <p:spPr bwMode="auto">
          <a:xfrm flipV="1">
            <a:off x="8940556" y="2116123"/>
            <a:ext cx="3489" cy="214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1 Rectángulo"/>
          <p:cNvSpPr>
            <a:spLocks noChangeArrowheads="1"/>
          </p:cNvSpPr>
          <p:nvPr/>
        </p:nvSpPr>
        <p:spPr bwMode="auto">
          <a:xfrm>
            <a:off x="7952108" y="1502414"/>
            <a:ext cx="1081410" cy="600164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s-ES" altLang="es-ES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Presentación Comité Ejecutivo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02" y="56614"/>
            <a:ext cx="533333" cy="5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24"/>
          </p:nvPr>
        </p:nvSpPr>
        <p:spPr>
          <a:xfrm>
            <a:off x="4709002" y="1318392"/>
            <a:ext cx="3889629" cy="254000"/>
          </a:xfrm>
        </p:spPr>
        <p:txBody>
          <a:bodyPr/>
          <a:lstStyle/>
          <a:p>
            <a:r>
              <a:rPr lang="es-ES_tradnl" b="1" dirty="0" smtClean="0"/>
              <a:t>Objetivos</a:t>
            </a:r>
            <a:r>
              <a:rPr lang="es-ES_tradnl" dirty="0" smtClean="0"/>
              <a:t> </a:t>
            </a:r>
            <a:endParaRPr lang="es-ES_tradn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 smtClean="0"/>
              <a:t>4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s-ES_tradnl" dirty="0" smtClean="0"/>
              <a:t>Reunión comité territorial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30"/>
          </p:nvPr>
        </p:nvSpPr>
        <p:spPr>
          <a:xfrm>
            <a:off x="4709002" y="1725781"/>
            <a:ext cx="3889629" cy="2423211"/>
          </a:xfrm>
        </p:spPr>
        <p:txBody>
          <a:bodyPr/>
          <a:lstStyle/>
          <a:p>
            <a:pPr marL="228600" indent="-228600" algn="just">
              <a:buAutoNum type="arabicPeriod"/>
            </a:pPr>
            <a:r>
              <a:rPr lang="es-ES_tradnl" dirty="0" smtClean="0"/>
              <a:t>Impulsar la difusión en el territorio con el objetivo de conseguir un </a:t>
            </a:r>
            <a:r>
              <a:rPr lang="es-ES_tradnl" b="1" dirty="0" smtClean="0"/>
              <a:t>mayor impacto de la campaña</a:t>
            </a:r>
            <a:r>
              <a:rPr lang="es-ES_tradnl" dirty="0" smtClean="0"/>
              <a:t>, tanto en donativos y recogida como conocimiento de la misma.</a:t>
            </a:r>
          </a:p>
          <a:p>
            <a:pPr marL="228600" indent="-228600" algn="just">
              <a:buAutoNum type="arabicPeriod"/>
            </a:pPr>
            <a:r>
              <a:rPr lang="es-ES_tradnl" dirty="0" smtClean="0"/>
              <a:t>Potenciar las </a:t>
            </a:r>
            <a:r>
              <a:rPr lang="es-ES_tradnl" b="1" dirty="0" smtClean="0"/>
              <a:t>actividades satélite </a:t>
            </a:r>
            <a:r>
              <a:rPr lang="es-ES_tradnl" dirty="0" smtClean="0"/>
              <a:t>en el territorio.</a:t>
            </a:r>
          </a:p>
          <a:p>
            <a:pPr marL="228600" indent="-228600" algn="just">
              <a:buAutoNum type="arabicPeriod"/>
            </a:pPr>
            <a:r>
              <a:rPr lang="es-ES_tradnl" dirty="0" smtClean="0"/>
              <a:t>Identificación de las </a:t>
            </a:r>
            <a:r>
              <a:rPr lang="es-ES_tradnl" b="1" dirty="0" smtClean="0"/>
              <a:t>entidades sociales receptoras </a:t>
            </a:r>
            <a:r>
              <a:rPr lang="es-ES_tradnl" dirty="0" smtClean="0"/>
              <a:t>por provincia</a:t>
            </a:r>
          </a:p>
          <a:p>
            <a:pPr marL="228600" indent="-228600" algn="just">
              <a:buAutoNum type="arabicPeriod"/>
            </a:pPr>
            <a:r>
              <a:rPr lang="es-ES_tradnl" b="1" dirty="0" smtClean="0"/>
              <a:t>Planificar la recogida física </a:t>
            </a:r>
            <a:r>
              <a:rPr lang="es-ES_tradnl" dirty="0" smtClean="0"/>
              <a:t>tanto de las actividades satélite como de las oficinas y empresas participantes.</a:t>
            </a:r>
          </a:p>
          <a:p>
            <a:pPr marL="228600" indent="-228600" algn="just">
              <a:buAutoNum type="arabicPeriod"/>
            </a:pPr>
            <a:r>
              <a:rPr lang="es-ES_tradnl" dirty="0" smtClean="0"/>
              <a:t>Especificar como llevar a cabo </a:t>
            </a:r>
            <a:r>
              <a:rPr lang="es-ES_tradnl" b="1" dirty="0" smtClean="0"/>
              <a:t>el registro</a:t>
            </a:r>
            <a:r>
              <a:rPr lang="es-ES_tradnl" dirty="0" smtClean="0"/>
              <a:t> de las actividades satélite realizadas y de la leche física recogida.</a:t>
            </a:r>
            <a:endParaRPr lang="es-ES_tradnl" dirty="0"/>
          </a:p>
        </p:txBody>
      </p:sp>
      <p:sp>
        <p:nvSpPr>
          <p:cNvPr id="7" name="Marcador de texto 5"/>
          <p:cNvSpPr txBox="1">
            <a:spLocks/>
          </p:cNvSpPr>
          <p:nvPr/>
        </p:nvSpPr>
        <p:spPr>
          <a:xfrm>
            <a:off x="431999" y="1725781"/>
            <a:ext cx="2972399" cy="3417719"/>
          </a:xfrm>
          <a:prstGeom prst="rect">
            <a:avLst/>
          </a:prstGeom>
        </p:spPr>
        <p:txBody>
          <a:bodyPr/>
          <a:lstStyle>
            <a:lvl1pPr marL="0" indent="0" algn="l" defTabSz="342900" rtl="0" eaLnBrk="1" latinLnBrk="0" hangingPunct="1">
              <a:spcBef>
                <a:spcPts val="0"/>
              </a:spcBef>
              <a:spcAft>
                <a:spcPts val="1000"/>
              </a:spcAft>
              <a:buFont typeface="Arial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0"/>
              </a:spcBef>
              <a:spcAft>
                <a:spcPts val="1000"/>
              </a:spcAft>
              <a:buFont typeface="Arial"/>
              <a:buChar char="–"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buFont typeface="Arial" panose="020B0604020202020204" pitchFamily="34" charset="0"/>
              <a:buChar char="•"/>
            </a:pPr>
            <a:r>
              <a:rPr lang="es-ES_tradnl" dirty="0" smtClean="0"/>
              <a:t>RAS (responsable de convocar la reunión).</a:t>
            </a:r>
          </a:p>
          <a:p>
            <a:pPr marL="171450" indent="-171450" algn="just" fontAlgn="auto">
              <a:buFont typeface="Arial" panose="020B0604020202020204" pitchFamily="34" charset="0"/>
              <a:buChar char="•"/>
            </a:pPr>
            <a:r>
              <a:rPr lang="es-ES_tradnl" dirty="0" smtClean="0"/>
              <a:t>Delegado/a de Fundación “la Caixa”.</a:t>
            </a:r>
          </a:p>
          <a:p>
            <a:pPr marL="171450" indent="-171450" algn="just" fontAlgn="auto">
              <a:buFont typeface="Arial" panose="020B0604020202020204" pitchFamily="34" charset="0"/>
              <a:buChar char="•"/>
            </a:pPr>
            <a:r>
              <a:rPr lang="es-ES_tradnl" dirty="0" smtClean="0"/>
              <a:t>Voluntarios/as.</a:t>
            </a:r>
          </a:p>
          <a:p>
            <a:pPr marL="171450" indent="-171450" algn="just" fontAlgn="auto">
              <a:buFont typeface="Arial" panose="020B0604020202020204" pitchFamily="34" charset="0"/>
              <a:buChar char="•"/>
            </a:pPr>
            <a:r>
              <a:rPr lang="es-ES_tradnl" dirty="0" smtClean="0"/>
              <a:t>Responsable de Banco de Alimentos territorial asignado.  (</a:t>
            </a:r>
            <a:r>
              <a:rPr lang="es-ES_tradnl" dirty="0"/>
              <a:t>L</a:t>
            </a:r>
            <a:r>
              <a:rPr lang="es-ES_tradnl" dirty="0" smtClean="0"/>
              <a:t>istado adjunto a la presentación).</a:t>
            </a:r>
            <a:endParaRPr lang="es-ES_tradnl" dirty="0"/>
          </a:p>
        </p:txBody>
      </p:sp>
      <p:sp>
        <p:nvSpPr>
          <p:cNvPr id="8" name="Marcador de texto 2"/>
          <p:cNvSpPr txBox="1">
            <a:spLocks/>
          </p:cNvSpPr>
          <p:nvPr/>
        </p:nvSpPr>
        <p:spPr>
          <a:xfrm>
            <a:off x="431999" y="1318392"/>
            <a:ext cx="3889629" cy="254000"/>
          </a:xfrm>
          <a:prstGeom prst="rect">
            <a:avLst/>
          </a:prstGeom>
        </p:spPr>
        <p:txBody>
          <a:bodyPr/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 cap="all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00" indent="-126000" algn="l" defTabSz="342900" rtl="0" eaLnBrk="1" latinLnBrk="0" hangingPunct="1">
              <a:spcBef>
                <a:spcPts val="0"/>
              </a:spcBef>
              <a:spcAft>
                <a:spcPts val="500"/>
              </a:spcAft>
              <a:buClr>
                <a:srgbClr val="00B0F0"/>
              </a:buClr>
              <a:buFont typeface=".AppleSystemUIFont" charset="-120"/>
              <a:buChar char="·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b="1" dirty="0" smtClean="0"/>
              <a:t>Asistentes a las reuniones de comité territorial</a:t>
            </a:r>
            <a:endParaRPr lang="es-ES_tradnl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874" y="49537"/>
            <a:ext cx="53039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>
          <a:xfrm>
            <a:off x="431999" y="214115"/>
            <a:ext cx="2067360" cy="203594"/>
          </a:xfrm>
        </p:spPr>
        <p:txBody>
          <a:bodyPr/>
          <a:lstStyle/>
          <a:p>
            <a:r>
              <a:rPr lang="es-ES_tradnl" dirty="0" smtClean="0"/>
              <a:t>5</a:t>
            </a:r>
            <a:endParaRPr lang="es-ES_tradn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29"/>
          </p:nvPr>
        </p:nvSpPr>
        <p:spPr>
          <a:xfrm>
            <a:off x="431999" y="437620"/>
            <a:ext cx="2067360" cy="635236"/>
          </a:xfrm>
        </p:spPr>
        <p:txBody>
          <a:bodyPr/>
          <a:lstStyle/>
          <a:p>
            <a:r>
              <a:rPr lang="es-ES_tradnl" dirty="0" smtClean="0"/>
              <a:t>Materiales actividades satélite</a:t>
            </a:r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01" y="3103862"/>
            <a:ext cx="2049324" cy="135471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033" y="1327078"/>
            <a:ext cx="3464653" cy="135642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033" y="2967349"/>
            <a:ext cx="1366433" cy="34071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5322" y="2967349"/>
            <a:ext cx="1377364" cy="34343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0117" y="3591905"/>
            <a:ext cx="1520483" cy="37862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5914" y="1378829"/>
            <a:ext cx="945700" cy="287703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5825" y="1378829"/>
            <a:ext cx="1493670" cy="2927238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431999" y="1304946"/>
            <a:ext cx="1874973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s-ES_tradnl" sz="1100" dirty="0" smtClean="0">
              <a:solidFill>
                <a:srgbClr val="000000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s-ES_tradnl" sz="1000" b="1" dirty="0" smtClean="0">
                <a:solidFill>
                  <a:srgbClr val="000000"/>
                </a:solidFill>
                <a:latin typeface="+mn-lt"/>
              </a:rPr>
              <a:t>Caja “Gran Recogida de Leche”.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s-ES_tradnl" sz="1000" b="1" dirty="0" smtClean="0">
                <a:solidFill>
                  <a:srgbClr val="000000"/>
                </a:solidFill>
                <a:latin typeface="+mn-lt"/>
              </a:rPr>
              <a:t>Roll up.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s-ES_tradnl" sz="1000" b="1" dirty="0" smtClean="0">
                <a:solidFill>
                  <a:srgbClr val="000000"/>
                </a:solidFill>
                <a:latin typeface="+mn-lt"/>
              </a:rPr>
              <a:t>TPV.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s-ES_tradnl" sz="1000" b="1" dirty="0" smtClean="0">
                <a:solidFill>
                  <a:srgbClr val="000000"/>
                </a:solidFill>
                <a:latin typeface="+mn-lt"/>
              </a:rPr>
              <a:t>Bigote “Ningún niño sin bigote”. (Idiomas).</a:t>
            </a:r>
            <a:endParaRPr lang="es-ES" sz="1000" b="1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8655" y="72878"/>
            <a:ext cx="533333" cy="5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0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BLC_plantilla_CAT_v7 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LANTILLA_CAST" id="{2944F6A2-3C91-6C4C-B0C8-7591D93ADD17}" vid="{D689978A-DB8E-9946-B12B-3B9C741FB170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49B79616E237640A740E9FE7A66BC1F" ma:contentTypeVersion="3" ma:contentTypeDescription="Crear nuevo documento." ma:contentTypeScope="" ma:versionID="36ab672cdcb4a4776d49ddefae5cca0a">
  <xsd:schema xmlns:xsd="http://www.w3.org/2001/XMLSchema" xmlns:p="http://schemas.microsoft.com/office/2006/metadata/properties" xmlns:ns2="a39ca6dd-5d9b-4f00-899f-fbed42cc7bb0" xmlns:ns3="051c1c6e-250f-40f6-82c0-61dc08e3d3e1" targetNamespace="http://schemas.microsoft.com/office/2006/metadata/properties" ma:root="true" ma:fieldsID="016af25459ae5e3522c5e315050daee6" ns2:_="" ns3:_="">
    <xsd:import namespace="a39ca6dd-5d9b-4f00-899f-fbed42cc7bb0"/>
    <xsd:import namespace="051c1c6e-250f-40f6-82c0-61dc08e3d3e1"/>
    <xsd:element name="properties">
      <xsd:complexType>
        <xsd:sequence>
          <xsd:element name="documentManagement">
            <xsd:complexType>
              <xsd:all>
                <xsd:element ref="ns2:IdiomaFLC" minOccurs="0"/>
                <xsd:element ref="ns2:Destacado" minOccurs="0"/>
                <xsd:element ref="ns3:Categoria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a39ca6dd-5d9b-4f00-899f-fbed42cc7bb0" elementFormDefault="qualified">
    <xsd:import namespace="http://schemas.microsoft.com/office/2006/documentManagement/types"/>
    <xsd:element name="IdiomaFLC" ma:index="8" nillable="true" ma:displayName="Idioma del elemento" ma:default="Castellano" ma:format="Dropdown" ma:internalName="IdiomaFLC">
      <xsd:simpleType>
        <xsd:restriction base="dms:Choice">
          <xsd:enumeration value="Castellano"/>
          <xsd:enumeration value="Catalan"/>
        </xsd:restriction>
      </xsd:simpleType>
    </xsd:element>
    <xsd:element name="Destacado" ma:index="9" nillable="true" ma:displayName="Destacado" ma:default="0" ma:internalName="Destacado">
      <xsd:simpleType>
        <xsd:restriction base="dms:Boolean"/>
      </xsd:simpleType>
    </xsd:element>
  </xsd:schema>
  <xsd:schema xmlns:xsd="http://www.w3.org/2001/XMLSchema" xmlns:dms="http://schemas.microsoft.com/office/2006/documentManagement/types" targetNamespace="051c1c6e-250f-40f6-82c0-61dc08e3d3e1" elementFormDefault="qualified">
    <xsd:import namespace="http://schemas.microsoft.com/office/2006/documentManagement/types"/>
    <xsd:element name="Categoria" ma:index="10" nillable="true" ma:displayName="Categoria" ma:list="{8fca4da9-c233-4529-a25b-67b4183766d6}" ma:internalName="Categoria" ma:showField="Title" ma:web="64288fc9-e2dd-4d78-a01e-2f3169cd884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IdiomaFLC xmlns="a39ca6dd-5d9b-4f00-899f-fbed42cc7bb0">Castellano</IdiomaFLC>
    <Destacado xmlns="a39ca6dd-5d9b-4f00-899f-fbed42cc7bb0">false</Destacado>
    <Categoria xmlns="051c1c6e-250f-40f6-82c0-61dc08e3d3e1" xsi:nil="true"/>
  </documentManagement>
</p:properties>
</file>

<file path=customXml/itemProps1.xml><?xml version="1.0" encoding="utf-8"?>
<ds:datastoreItem xmlns:ds="http://schemas.openxmlformats.org/officeDocument/2006/customXml" ds:itemID="{715F4F51-AE92-4F8E-A62B-2C8ED5C4DF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9ca6dd-5d9b-4f00-899f-fbed42cc7bb0"/>
    <ds:schemaRef ds:uri="051c1c6e-250f-40f6-82c0-61dc08e3d3e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6CA579B9-CC29-4BA8-9C5A-66D055D0ED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508497-A6D8-4A3E-A7D7-4BE324130298}">
  <ds:schemaRefs>
    <ds:schemaRef ds:uri="http://purl.org/dc/dcmitype/"/>
    <ds:schemaRef ds:uri="http://purl.org/dc/terms/"/>
    <ds:schemaRef ds:uri="a39ca6dd-5d9b-4f00-899f-fbed42cc7bb0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051c1c6e-250f-40f6-82c0-61dc08e3d3e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PLANTILLA_CAST</Template>
  <TotalTime>154</TotalTime>
  <Words>586</Words>
  <Application>Microsoft Office PowerPoint</Application>
  <PresentationFormat>Presentación en pantalla (16:9)</PresentationFormat>
  <Paragraphs>75</Paragraphs>
  <Slides>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6" baseType="lpstr">
      <vt:lpstr>ＭＳ Ｐゴシック</vt:lpstr>
      <vt:lpstr>.AppleSystemUIFont</vt:lpstr>
      <vt:lpstr>Arial</vt:lpstr>
      <vt:lpstr>ArialMT</vt:lpstr>
      <vt:lpstr>Calibri</vt:lpstr>
      <vt:lpstr>Calibri Light</vt:lpstr>
      <vt:lpstr>Frutiger 55 Roman</vt:lpstr>
      <vt:lpstr>Times New Roman</vt:lpstr>
      <vt:lpstr>FBLC_plantilla_CAT_v7 rev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Silkplace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Randstad - Maria Fernández González</dc:creator>
  <cp:lastModifiedBy>Angeles Valverde Herreros</cp:lastModifiedBy>
  <cp:revision>32</cp:revision>
  <cp:lastPrinted>2019-04-29T08:53:24Z</cp:lastPrinted>
  <dcterms:created xsi:type="dcterms:W3CDTF">2019-04-29T06:49:52Z</dcterms:created>
  <dcterms:modified xsi:type="dcterms:W3CDTF">2019-05-09T15:45:38Z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